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81" r:id="rId13"/>
    <p:sldId id="282" r:id="rId14"/>
    <p:sldId id="283" r:id="rId15"/>
    <p:sldId id="284" r:id="rId16"/>
    <p:sldId id="285" r:id="rId17"/>
    <p:sldId id="266" r:id="rId18"/>
    <p:sldId id="267" r:id="rId19"/>
    <p:sldId id="268" r:id="rId20"/>
    <p:sldId id="269" r:id="rId21"/>
    <p:sldId id="286" r:id="rId22"/>
    <p:sldId id="288" r:id="rId23"/>
    <p:sldId id="287" r:id="rId24"/>
    <p:sldId id="290" r:id="rId25"/>
    <p:sldId id="291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11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33" r:id="rId69"/>
    <p:sldId id="325" r:id="rId70"/>
    <p:sldId id="337" r:id="rId71"/>
    <p:sldId id="326" r:id="rId72"/>
    <p:sldId id="328" r:id="rId73"/>
    <p:sldId id="338" r:id="rId74"/>
    <p:sldId id="334" r:id="rId75"/>
    <p:sldId id="335" r:id="rId76"/>
    <p:sldId id="336" r:id="rId77"/>
    <p:sldId id="329" r:id="rId78"/>
    <p:sldId id="330" r:id="rId79"/>
    <p:sldId id="331" r:id="rId80"/>
    <p:sldId id="332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D7983-1C03-480D-BAC4-AE416F4C8704}" v="67" dt="2025-08-02T04:53:55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DIARAJAN ALAGAPPAKONE" userId="f2581439-737d-4c84-96d5-dc45ae5c48ec" providerId="ADAL" clId="{A4836B48-4F26-42EC-8A25-C12FB224926A}"/>
    <pc:docChg chg="undo custSel addSld modSld">
      <pc:chgData name="PANDIARAJAN ALAGAPPAKONE" userId="f2581439-737d-4c84-96d5-dc45ae5c48ec" providerId="ADAL" clId="{A4836B48-4F26-42EC-8A25-C12FB224926A}" dt="2025-07-19T07:29:11.551" v="60" actId="22"/>
      <pc:docMkLst>
        <pc:docMk/>
      </pc:docMkLst>
      <pc:sldChg chg="addSp new mod">
        <pc:chgData name="PANDIARAJAN ALAGAPPAKONE" userId="f2581439-737d-4c84-96d5-dc45ae5c48ec" providerId="ADAL" clId="{A4836B48-4F26-42EC-8A25-C12FB224926A}" dt="2025-07-14T07:19:02.931" v="1" actId="22"/>
        <pc:sldMkLst>
          <pc:docMk/>
          <pc:sldMk cId="4292171758" sldId="256"/>
        </pc:sldMkLst>
        <pc:picChg chg="add">
          <ac:chgData name="PANDIARAJAN ALAGAPPAKONE" userId="f2581439-737d-4c84-96d5-dc45ae5c48ec" providerId="ADAL" clId="{A4836B48-4F26-42EC-8A25-C12FB224926A}" dt="2025-07-14T07:19:02.931" v="1" actId="22"/>
          <ac:picMkLst>
            <pc:docMk/>
            <pc:sldMk cId="4292171758" sldId="256"/>
            <ac:picMk id="3" creationId="{B33B3470-130D-5A42-C0D6-5904A814B878}"/>
          </ac:picMkLst>
        </pc:picChg>
      </pc:sldChg>
      <pc:sldChg chg="addSp delSp modSp new mod">
        <pc:chgData name="PANDIARAJAN ALAGAPPAKONE" userId="f2581439-737d-4c84-96d5-dc45ae5c48ec" providerId="ADAL" clId="{A4836B48-4F26-42EC-8A25-C12FB224926A}" dt="2025-07-14T07:24:56.086" v="29" actId="22"/>
        <pc:sldMkLst>
          <pc:docMk/>
          <pc:sldMk cId="2599069283" sldId="257"/>
        </pc:sldMkLst>
        <pc:picChg chg="add">
          <ac:chgData name="PANDIARAJAN ALAGAPPAKONE" userId="f2581439-737d-4c84-96d5-dc45ae5c48ec" providerId="ADAL" clId="{A4836B48-4F26-42EC-8A25-C12FB224926A}" dt="2025-07-14T07:24:56.086" v="29" actId="22"/>
          <ac:picMkLst>
            <pc:docMk/>
            <pc:sldMk cId="2599069283" sldId="257"/>
            <ac:picMk id="5" creationId="{5BCC9F8F-BA9C-84B9-0B22-6D390DD91B13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4T07:26:39.141" v="30" actId="22"/>
        <pc:sldMkLst>
          <pc:docMk/>
          <pc:sldMk cId="3450992890" sldId="258"/>
        </pc:sldMkLst>
        <pc:picChg chg="add">
          <ac:chgData name="PANDIARAJAN ALAGAPPAKONE" userId="f2581439-737d-4c84-96d5-dc45ae5c48ec" providerId="ADAL" clId="{A4836B48-4F26-42EC-8A25-C12FB224926A}" dt="2025-07-14T07:26:39.141" v="30" actId="22"/>
          <ac:picMkLst>
            <pc:docMk/>
            <pc:sldMk cId="3450992890" sldId="258"/>
            <ac:picMk id="3" creationId="{8F326D2B-D639-5A27-E1BA-D1E4083B8D42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4T07:27:30.066" v="31" actId="22"/>
        <pc:sldMkLst>
          <pc:docMk/>
          <pc:sldMk cId="2907008737" sldId="259"/>
        </pc:sldMkLst>
        <pc:picChg chg="add">
          <ac:chgData name="PANDIARAJAN ALAGAPPAKONE" userId="f2581439-737d-4c84-96d5-dc45ae5c48ec" providerId="ADAL" clId="{A4836B48-4F26-42EC-8A25-C12FB224926A}" dt="2025-07-14T07:27:30.066" v="31" actId="22"/>
          <ac:picMkLst>
            <pc:docMk/>
            <pc:sldMk cId="2907008737" sldId="259"/>
            <ac:picMk id="3" creationId="{AC1FEBEB-9011-13C3-6D10-CCBD1D668AE8}"/>
          </ac:picMkLst>
        </pc:picChg>
      </pc:sldChg>
      <pc:sldChg chg="addSp modSp add mod">
        <pc:chgData name="PANDIARAJAN ALAGAPPAKONE" userId="f2581439-737d-4c84-96d5-dc45ae5c48ec" providerId="ADAL" clId="{A4836B48-4F26-42EC-8A25-C12FB224926A}" dt="2025-07-14T07:32:02.604" v="33" actId="1035"/>
        <pc:sldMkLst>
          <pc:docMk/>
          <pc:sldMk cId="2374354196" sldId="260"/>
        </pc:sldMkLst>
        <pc:picChg chg="add mod">
          <ac:chgData name="PANDIARAJAN ALAGAPPAKONE" userId="f2581439-737d-4c84-96d5-dc45ae5c48ec" providerId="ADAL" clId="{A4836B48-4F26-42EC-8A25-C12FB224926A}" dt="2025-07-14T07:32:02.604" v="33" actId="1035"/>
          <ac:picMkLst>
            <pc:docMk/>
            <pc:sldMk cId="2374354196" sldId="260"/>
            <ac:picMk id="3" creationId="{E6CE4AC7-8983-1D6F-EF3F-D5E941CAF15D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4T07:33:31.813" v="34" actId="22"/>
        <pc:sldMkLst>
          <pc:docMk/>
          <pc:sldMk cId="2041230600" sldId="261"/>
        </pc:sldMkLst>
        <pc:picChg chg="add">
          <ac:chgData name="PANDIARAJAN ALAGAPPAKONE" userId="f2581439-737d-4c84-96d5-dc45ae5c48ec" providerId="ADAL" clId="{A4836B48-4F26-42EC-8A25-C12FB224926A}" dt="2025-07-14T07:33:31.813" v="34" actId="22"/>
          <ac:picMkLst>
            <pc:docMk/>
            <pc:sldMk cId="2041230600" sldId="261"/>
            <ac:picMk id="3" creationId="{40E6F5FB-8D58-0BC9-7E6A-36CE1B865712}"/>
          </ac:picMkLst>
        </pc:picChg>
      </pc:sldChg>
      <pc:sldChg chg="addSp modSp add mod">
        <pc:chgData name="PANDIARAJAN ALAGAPPAKONE" userId="f2581439-737d-4c84-96d5-dc45ae5c48ec" providerId="ADAL" clId="{A4836B48-4F26-42EC-8A25-C12FB224926A}" dt="2025-07-14T07:34:24.127" v="38" actId="1036"/>
        <pc:sldMkLst>
          <pc:docMk/>
          <pc:sldMk cId="4056277604" sldId="262"/>
        </pc:sldMkLst>
        <pc:picChg chg="add mod">
          <ac:chgData name="PANDIARAJAN ALAGAPPAKONE" userId="f2581439-737d-4c84-96d5-dc45ae5c48ec" providerId="ADAL" clId="{A4836B48-4F26-42EC-8A25-C12FB224926A}" dt="2025-07-14T07:34:24.127" v="38" actId="1036"/>
          <ac:picMkLst>
            <pc:docMk/>
            <pc:sldMk cId="4056277604" sldId="262"/>
            <ac:picMk id="3" creationId="{FE451483-8BBD-1B07-CB3B-61635CE0F964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4T07:42:44.698" v="46" actId="22"/>
        <pc:sldMkLst>
          <pc:docMk/>
          <pc:sldMk cId="693967570" sldId="263"/>
        </pc:sldMkLst>
        <pc:picChg chg="add">
          <ac:chgData name="PANDIARAJAN ALAGAPPAKONE" userId="f2581439-737d-4c84-96d5-dc45ae5c48ec" providerId="ADAL" clId="{A4836B48-4F26-42EC-8A25-C12FB224926A}" dt="2025-07-14T07:41:20.409" v="45" actId="22"/>
          <ac:picMkLst>
            <pc:docMk/>
            <pc:sldMk cId="693967570" sldId="263"/>
            <ac:picMk id="3" creationId="{B7695F50-35C4-DB5D-B7D4-20950D467F69}"/>
          </ac:picMkLst>
        </pc:picChg>
        <pc:picChg chg="add">
          <ac:chgData name="PANDIARAJAN ALAGAPPAKONE" userId="f2581439-737d-4c84-96d5-dc45ae5c48ec" providerId="ADAL" clId="{A4836B48-4F26-42EC-8A25-C12FB224926A}" dt="2025-07-14T07:42:44.698" v="46" actId="22"/>
          <ac:picMkLst>
            <pc:docMk/>
            <pc:sldMk cId="693967570" sldId="263"/>
            <ac:picMk id="5" creationId="{5D3080ED-C725-D2CF-DB8E-9BA3DC282CA5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4T07:43:26.504" v="47" actId="22"/>
        <pc:sldMkLst>
          <pc:docMk/>
          <pc:sldMk cId="1157422027" sldId="264"/>
        </pc:sldMkLst>
        <pc:picChg chg="add">
          <ac:chgData name="PANDIARAJAN ALAGAPPAKONE" userId="f2581439-737d-4c84-96d5-dc45ae5c48ec" providerId="ADAL" clId="{A4836B48-4F26-42EC-8A25-C12FB224926A}" dt="2025-07-14T07:43:26.504" v="47" actId="22"/>
          <ac:picMkLst>
            <pc:docMk/>
            <pc:sldMk cId="1157422027" sldId="264"/>
            <ac:picMk id="3" creationId="{2EC048F9-8995-237C-0162-CA24B67C0637}"/>
          </ac:picMkLst>
        </pc:picChg>
      </pc:sldChg>
      <pc:sldChg chg="addSp delSp add mod">
        <pc:chgData name="PANDIARAJAN ALAGAPPAKONE" userId="f2581439-737d-4c84-96d5-dc45ae5c48ec" providerId="ADAL" clId="{A4836B48-4F26-42EC-8A25-C12FB224926A}" dt="2025-07-14T07:44:08.266" v="50" actId="21"/>
        <pc:sldMkLst>
          <pc:docMk/>
          <pc:sldMk cId="3036315364" sldId="265"/>
        </pc:sldMkLst>
        <pc:picChg chg="add">
          <ac:chgData name="PANDIARAJAN ALAGAPPAKONE" userId="f2581439-737d-4c84-96d5-dc45ae5c48ec" providerId="ADAL" clId="{A4836B48-4F26-42EC-8A25-C12FB224926A}" dt="2025-07-14T07:43:56.523" v="48" actId="22"/>
          <ac:picMkLst>
            <pc:docMk/>
            <pc:sldMk cId="3036315364" sldId="265"/>
            <ac:picMk id="3" creationId="{178C44F0-BFA2-C4C8-00A3-26217324617A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9T07:29:11.551" v="60" actId="22"/>
        <pc:sldMkLst>
          <pc:docMk/>
          <pc:sldMk cId="575247790" sldId="266"/>
        </pc:sldMkLst>
        <pc:picChg chg="add">
          <ac:chgData name="PANDIARAJAN ALAGAPPAKONE" userId="f2581439-737d-4c84-96d5-dc45ae5c48ec" providerId="ADAL" clId="{A4836B48-4F26-42EC-8A25-C12FB224926A}" dt="2025-07-19T07:29:11.551" v="60" actId="22"/>
          <ac:picMkLst>
            <pc:docMk/>
            <pc:sldMk cId="575247790" sldId="266"/>
            <ac:picMk id="3" creationId="{2CDF19AA-3AE4-2CFA-198F-71C412C3FCD9}"/>
          </ac:picMkLst>
        </pc:picChg>
      </pc:sldChg>
      <pc:sldChg chg="add">
        <pc:chgData name="PANDIARAJAN ALAGAPPAKONE" userId="f2581439-737d-4c84-96d5-dc45ae5c48ec" providerId="ADAL" clId="{A4836B48-4F26-42EC-8A25-C12FB224926A}" dt="2025-07-14T07:22:48.745" v="16"/>
        <pc:sldMkLst>
          <pc:docMk/>
          <pc:sldMk cId="1622830206" sldId="267"/>
        </pc:sldMkLst>
      </pc:sldChg>
      <pc:sldChg chg="add">
        <pc:chgData name="PANDIARAJAN ALAGAPPAKONE" userId="f2581439-737d-4c84-96d5-dc45ae5c48ec" providerId="ADAL" clId="{A4836B48-4F26-42EC-8A25-C12FB224926A}" dt="2025-07-14T07:22:48.776" v="17"/>
        <pc:sldMkLst>
          <pc:docMk/>
          <pc:sldMk cId="4019697616" sldId="268"/>
        </pc:sldMkLst>
      </pc:sldChg>
      <pc:sldChg chg="add">
        <pc:chgData name="PANDIARAJAN ALAGAPPAKONE" userId="f2581439-737d-4c84-96d5-dc45ae5c48ec" providerId="ADAL" clId="{A4836B48-4F26-42EC-8A25-C12FB224926A}" dt="2025-07-14T07:22:48.805" v="18"/>
        <pc:sldMkLst>
          <pc:docMk/>
          <pc:sldMk cId="2973615700" sldId="269"/>
        </pc:sldMkLst>
      </pc:sldChg>
      <pc:sldChg chg="add">
        <pc:chgData name="PANDIARAJAN ALAGAPPAKONE" userId="f2581439-737d-4c84-96d5-dc45ae5c48ec" providerId="ADAL" clId="{A4836B48-4F26-42EC-8A25-C12FB224926A}" dt="2025-07-14T07:22:48.841" v="19"/>
        <pc:sldMkLst>
          <pc:docMk/>
          <pc:sldMk cId="3142382743" sldId="270"/>
        </pc:sldMkLst>
      </pc:sldChg>
      <pc:sldChg chg="add">
        <pc:chgData name="PANDIARAJAN ALAGAPPAKONE" userId="f2581439-737d-4c84-96d5-dc45ae5c48ec" providerId="ADAL" clId="{A4836B48-4F26-42EC-8A25-C12FB224926A}" dt="2025-07-14T07:22:48.869" v="20"/>
        <pc:sldMkLst>
          <pc:docMk/>
          <pc:sldMk cId="3410938398" sldId="271"/>
        </pc:sldMkLst>
      </pc:sldChg>
      <pc:sldChg chg="add">
        <pc:chgData name="PANDIARAJAN ALAGAPPAKONE" userId="f2581439-737d-4c84-96d5-dc45ae5c48ec" providerId="ADAL" clId="{A4836B48-4F26-42EC-8A25-C12FB224926A}" dt="2025-07-14T07:22:48.899" v="21"/>
        <pc:sldMkLst>
          <pc:docMk/>
          <pc:sldMk cId="12883222" sldId="272"/>
        </pc:sldMkLst>
      </pc:sldChg>
      <pc:sldChg chg="add">
        <pc:chgData name="PANDIARAJAN ALAGAPPAKONE" userId="f2581439-737d-4c84-96d5-dc45ae5c48ec" providerId="ADAL" clId="{A4836B48-4F26-42EC-8A25-C12FB224926A}" dt="2025-07-14T07:22:48.958" v="22"/>
        <pc:sldMkLst>
          <pc:docMk/>
          <pc:sldMk cId="3358301688" sldId="273"/>
        </pc:sldMkLst>
      </pc:sldChg>
      <pc:sldChg chg="add">
        <pc:chgData name="PANDIARAJAN ALAGAPPAKONE" userId="f2581439-737d-4c84-96d5-dc45ae5c48ec" providerId="ADAL" clId="{A4836B48-4F26-42EC-8A25-C12FB224926A}" dt="2025-07-14T07:22:48.998" v="23"/>
        <pc:sldMkLst>
          <pc:docMk/>
          <pc:sldMk cId="2097291602" sldId="274"/>
        </pc:sldMkLst>
      </pc:sldChg>
      <pc:sldChg chg="add">
        <pc:chgData name="PANDIARAJAN ALAGAPPAKONE" userId="f2581439-737d-4c84-96d5-dc45ae5c48ec" providerId="ADAL" clId="{A4836B48-4F26-42EC-8A25-C12FB224926A}" dt="2025-07-14T07:22:49.037" v="24"/>
        <pc:sldMkLst>
          <pc:docMk/>
          <pc:sldMk cId="3614945543" sldId="275"/>
        </pc:sldMkLst>
      </pc:sldChg>
      <pc:sldChg chg="add">
        <pc:chgData name="PANDIARAJAN ALAGAPPAKONE" userId="f2581439-737d-4c84-96d5-dc45ae5c48ec" providerId="ADAL" clId="{A4836B48-4F26-42EC-8A25-C12FB224926A}" dt="2025-07-14T07:22:49.074" v="25"/>
        <pc:sldMkLst>
          <pc:docMk/>
          <pc:sldMk cId="3652464582" sldId="276"/>
        </pc:sldMkLst>
      </pc:sldChg>
      <pc:sldChg chg="add">
        <pc:chgData name="PANDIARAJAN ALAGAPPAKONE" userId="f2581439-737d-4c84-96d5-dc45ae5c48ec" providerId="ADAL" clId="{A4836B48-4F26-42EC-8A25-C12FB224926A}" dt="2025-07-14T07:22:49.107" v="26"/>
        <pc:sldMkLst>
          <pc:docMk/>
          <pc:sldMk cId="3148682021" sldId="277"/>
        </pc:sldMkLst>
      </pc:sldChg>
      <pc:sldChg chg="add">
        <pc:chgData name="PANDIARAJAN ALAGAPPAKONE" userId="f2581439-737d-4c84-96d5-dc45ae5c48ec" providerId="ADAL" clId="{A4836B48-4F26-42EC-8A25-C12FB224926A}" dt="2025-07-14T07:22:49.129" v="27"/>
        <pc:sldMkLst>
          <pc:docMk/>
          <pc:sldMk cId="392925148" sldId="278"/>
        </pc:sldMkLst>
      </pc:sldChg>
      <pc:sldChg chg="add">
        <pc:chgData name="PANDIARAJAN ALAGAPPAKONE" userId="f2581439-737d-4c84-96d5-dc45ae5c48ec" providerId="ADAL" clId="{A4836B48-4F26-42EC-8A25-C12FB224926A}" dt="2025-07-14T07:22:49.152" v="28"/>
        <pc:sldMkLst>
          <pc:docMk/>
          <pc:sldMk cId="1285869756" sldId="279"/>
        </pc:sldMkLst>
      </pc:sldChg>
      <pc:sldChg chg="addSp add mod">
        <pc:chgData name="PANDIARAJAN ALAGAPPAKONE" userId="f2581439-737d-4c84-96d5-dc45ae5c48ec" providerId="ADAL" clId="{A4836B48-4F26-42EC-8A25-C12FB224926A}" dt="2025-07-16T04:31:53.183" v="51" actId="22"/>
        <pc:sldMkLst>
          <pc:docMk/>
          <pc:sldMk cId="1976537332" sldId="280"/>
        </pc:sldMkLst>
        <pc:picChg chg="add">
          <ac:chgData name="PANDIARAJAN ALAGAPPAKONE" userId="f2581439-737d-4c84-96d5-dc45ae5c48ec" providerId="ADAL" clId="{A4836B48-4F26-42EC-8A25-C12FB224926A}" dt="2025-07-16T04:31:53.183" v="51" actId="22"/>
          <ac:picMkLst>
            <pc:docMk/>
            <pc:sldMk cId="1976537332" sldId="280"/>
            <ac:picMk id="3" creationId="{08AE1DD1-AAD5-5B87-CC55-0C8388527A64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6T04:43:47.509" v="53" actId="22"/>
        <pc:sldMkLst>
          <pc:docMk/>
          <pc:sldMk cId="673108413" sldId="281"/>
        </pc:sldMkLst>
        <pc:picChg chg="add">
          <ac:chgData name="PANDIARAJAN ALAGAPPAKONE" userId="f2581439-737d-4c84-96d5-dc45ae5c48ec" providerId="ADAL" clId="{A4836B48-4F26-42EC-8A25-C12FB224926A}" dt="2025-07-16T04:41:49.547" v="52" actId="22"/>
          <ac:picMkLst>
            <pc:docMk/>
            <pc:sldMk cId="673108413" sldId="281"/>
            <ac:picMk id="3" creationId="{7A247E0E-8E77-074D-5235-FA56C5FF09AE}"/>
          </ac:picMkLst>
        </pc:picChg>
        <pc:picChg chg="add">
          <ac:chgData name="PANDIARAJAN ALAGAPPAKONE" userId="f2581439-737d-4c84-96d5-dc45ae5c48ec" providerId="ADAL" clId="{A4836B48-4F26-42EC-8A25-C12FB224926A}" dt="2025-07-16T04:43:47.509" v="53" actId="22"/>
          <ac:picMkLst>
            <pc:docMk/>
            <pc:sldMk cId="673108413" sldId="281"/>
            <ac:picMk id="5" creationId="{B612E992-3A5B-4147-181C-DCDB8713951A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6T04:43:54.645" v="54" actId="22"/>
        <pc:sldMkLst>
          <pc:docMk/>
          <pc:sldMk cId="3135568796" sldId="282"/>
        </pc:sldMkLst>
        <pc:picChg chg="add">
          <ac:chgData name="PANDIARAJAN ALAGAPPAKONE" userId="f2581439-737d-4c84-96d5-dc45ae5c48ec" providerId="ADAL" clId="{A4836B48-4F26-42EC-8A25-C12FB224926A}" dt="2025-07-16T04:43:54.645" v="54" actId="22"/>
          <ac:picMkLst>
            <pc:docMk/>
            <pc:sldMk cId="3135568796" sldId="282"/>
            <ac:picMk id="3" creationId="{1B8B94F5-EFD6-9553-FFE0-7A925C76408D}"/>
          </ac:picMkLst>
        </pc:picChg>
      </pc:sldChg>
      <pc:sldChg chg="addSp modSp add mod">
        <pc:chgData name="PANDIARAJAN ALAGAPPAKONE" userId="f2581439-737d-4c84-96d5-dc45ae5c48ec" providerId="ADAL" clId="{A4836B48-4F26-42EC-8A25-C12FB224926A}" dt="2025-07-16T04:44:50.420" v="57" actId="1036"/>
        <pc:sldMkLst>
          <pc:docMk/>
          <pc:sldMk cId="466077819" sldId="283"/>
        </pc:sldMkLst>
        <pc:picChg chg="add mod">
          <ac:chgData name="PANDIARAJAN ALAGAPPAKONE" userId="f2581439-737d-4c84-96d5-dc45ae5c48ec" providerId="ADAL" clId="{A4836B48-4F26-42EC-8A25-C12FB224926A}" dt="2025-07-16T04:44:50.420" v="57" actId="1036"/>
          <ac:picMkLst>
            <pc:docMk/>
            <pc:sldMk cId="466077819" sldId="283"/>
            <ac:picMk id="3" creationId="{154510D9-25ED-D6B2-6F4D-D9CC5FC65189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6T04:44:55.964" v="58" actId="22"/>
        <pc:sldMkLst>
          <pc:docMk/>
          <pc:sldMk cId="3329443765" sldId="284"/>
        </pc:sldMkLst>
        <pc:picChg chg="add">
          <ac:chgData name="PANDIARAJAN ALAGAPPAKONE" userId="f2581439-737d-4c84-96d5-dc45ae5c48ec" providerId="ADAL" clId="{A4836B48-4F26-42EC-8A25-C12FB224926A}" dt="2025-07-16T04:44:55.964" v="58" actId="22"/>
          <ac:picMkLst>
            <pc:docMk/>
            <pc:sldMk cId="3329443765" sldId="284"/>
            <ac:picMk id="3" creationId="{484B4BF0-E60E-92BB-2A33-3419205FFA3F}"/>
          </ac:picMkLst>
        </pc:picChg>
      </pc:sldChg>
      <pc:sldChg chg="addSp add mod">
        <pc:chgData name="PANDIARAJAN ALAGAPPAKONE" userId="f2581439-737d-4c84-96d5-dc45ae5c48ec" providerId="ADAL" clId="{A4836B48-4F26-42EC-8A25-C12FB224926A}" dt="2025-07-19T07:02:34.969" v="59" actId="22"/>
        <pc:sldMkLst>
          <pc:docMk/>
          <pc:sldMk cId="1102620995" sldId="285"/>
        </pc:sldMkLst>
        <pc:picChg chg="add">
          <ac:chgData name="PANDIARAJAN ALAGAPPAKONE" userId="f2581439-737d-4c84-96d5-dc45ae5c48ec" providerId="ADAL" clId="{A4836B48-4F26-42EC-8A25-C12FB224926A}" dt="2025-07-19T07:02:34.969" v="59" actId="22"/>
          <ac:picMkLst>
            <pc:docMk/>
            <pc:sldMk cId="1102620995" sldId="285"/>
            <ac:picMk id="3" creationId="{BADED849-424E-5F29-2416-A9D57190C205}"/>
          </ac:picMkLst>
        </pc:picChg>
      </pc:sldChg>
    </pc:docChg>
  </pc:docChgLst>
  <pc:docChgLst>
    <pc:chgData name="PANDIARAJAN ALAGAPPAKONE" userId="f2581439-737d-4c84-96d5-dc45ae5c48ec" providerId="ADAL" clId="{88FD7983-1C03-480D-BAC4-AE416F4C8704}"/>
    <pc:docChg chg="addSld delSld modSld sldOrd">
      <pc:chgData name="PANDIARAJAN ALAGAPPAKONE" userId="f2581439-737d-4c84-96d5-dc45ae5c48ec" providerId="ADAL" clId="{88FD7983-1C03-480D-BAC4-AE416F4C8704}" dt="2025-08-02T04:54:26.328" v="153" actId="22"/>
      <pc:docMkLst>
        <pc:docMk/>
      </pc:docMkLst>
      <pc:sldChg chg="addSp mod">
        <pc:chgData name="PANDIARAJAN ALAGAPPAKONE" userId="f2581439-737d-4c84-96d5-dc45ae5c48ec" providerId="ADAL" clId="{88FD7983-1C03-480D-BAC4-AE416F4C8704}" dt="2025-07-20T08:43:38.415" v="0" actId="22"/>
        <pc:sldMkLst>
          <pc:docMk/>
          <pc:sldMk cId="1622830206" sldId="267"/>
        </pc:sldMkLst>
        <pc:picChg chg="add">
          <ac:chgData name="PANDIARAJAN ALAGAPPAKONE" userId="f2581439-737d-4c84-96d5-dc45ae5c48ec" providerId="ADAL" clId="{88FD7983-1C03-480D-BAC4-AE416F4C8704}" dt="2025-07-20T08:43:38.415" v="0" actId="22"/>
          <ac:picMkLst>
            <pc:docMk/>
            <pc:sldMk cId="1622830206" sldId="267"/>
            <ac:picMk id="3" creationId="{7EAA74E3-6A8B-FBFF-8E99-1BE819645F97}"/>
          </ac:picMkLst>
        </pc:picChg>
      </pc:sldChg>
      <pc:sldChg chg="addSp mod">
        <pc:chgData name="PANDIARAJAN ALAGAPPAKONE" userId="f2581439-737d-4c84-96d5-dc45ae5c48ec" providerId="ADAL" clId="{88FD7983-1C03-480D-BAC4-AE416F4C8704}" dt="2025-07-21T00:13:36.957" v="1" actId="22"/>
        <pc:sldMkLst>
          <pc:docMk/>
          <pc:sldMk cId="4019697616" sldId="268"/>
        </pc:sldMkLst>
        <pc:picChg chg="add">
          <ac:chgData name="PANDIARAJAN ALAGAPPAKONE" userId="f2581439-737d-4c84-96d5-dc45ae5c48ec" providerId="ADAL" clId="{88FD7983-1C03-480D-BAC4-AE416F4C8704}" dt="2025-07-21T00:13:36.957" v="1" actId="22"/>
          <ac:picMkLst>
            <pc:docMk/>
            <pc:sldMk cId="4019697616" sldId="268"/>
            <ac:picMk id="3" creationId="{8E72E811-1554-3BAF-6619-8E189431BAD1}"/>
          </ac:picMkLst>
        </pc:picChg>
      </pc:sldChg>
      <pc:sldChg chg="addSp mod">
        <pc:chgData name="PANDIARAJAN ALAGAPPAKONE" userId="f2581439-737d-4c84-96d5-dc45ae5c48ec" providerId="ADAL" clId="{88FD7983-1C03-480D-BAC4-AE416F4C8704}" dt="2025-07-22T00:23:13.014" v="8" actId="22"/>
        <pc:sldMkLst>
          <pc:docMk/>
          <pc:sldMk cId="2973615700" sldId="269"/>
        </pc:sldMkLst>
        <pc:picChg chg="add">
          <ac:chgData name="PANDIARAJAN ALAGAPPAKONE" userId="f2581439-737d-4c84-96d5-dc45ae5c48ec" providerId="ADAL" clId="{88FD7983-1C03-480D-BAC4-AE416F4C8704}" dt="2025-07-22T00:23:13.014" v="8" actId="22"/>
          <ac:picMkLst>
            <pc:docMk/>
            <pc:sldMk cId="2973615700" sldId="269"/>
            <ac:picMk id="3" creationId="{58F03EBB-D40C-5EAC-5E6F-17F8003067CC}"/>
          </ac:picMkLst>
        </pc:picChg>
      </pc:sldChg>
      <pc:sldChg chg="addSp mod">
        <pc:chgData name="PANDIARAJAN ALAGAPPAKONE" userId="f2581439-737d-4c84-96d5-dc45ae5c48ec" providerId="ADAL" clId="{88FD7983-1C03-480D-BAC4-AE416F4C8704}" dt="2025-07-28T22:51:24.672" v="19" actId="22"/>
        <pc:sldMkLst>
          <pc:docMk/>
          <pc:sldMk cId="3142382743" sldId="270"/>
        </pc:sldMkLst>
        <pc:picChg chg="add">
          <ac:chgData name="PANDIARAJAN ALAGAPPAKONE" userId="f2581439-737d-4c84-96d5-dc45ae5c48ec" providerId="ADAL" clId="{88FD7983-1C03-480D-BAC4-AE416F4C8704}" dt="2025-07-28T22:51:24.672" v="19" actId="22"/>
          <ac:picMkLst>
            <pc:docMk/>
            <pc:sldMk cId="3142382743" sldId="270"/>
            <ac:picMk id="3" creationId="{3A4F4307-730D-2AD5-147F-8464A704F241}"/>
          </ac:picMkLst>
        </pc:picChg>
      </pc:sldChg>
      <pc:sldChg chg="addSp mod">
        <pc:chgData name="PANDIARAJAN ALAGAPPAKONE" userId="f2581439-737d-4c84-96d5-dc45ae5c48ec" providerId="ADAL" clId="{88FD7983-1C03-480D-BAC4-AE416F4C8704}" dt="2025-07-28T22:58:09.740" v="20" actId="22"/>
        <pc:sldMkLst>
          <pc:docMk/>
          <pc:sldMk cId="3410938398" sldId="271"/>
        </pc:sldMkLst>
        <pc:picChg chg="add">
          <ac:chgData name="PANDIARAJAN ALAGAPPAKONE" userId="f2581439-737d-4c84-96d5-dc45ae5c48ec" providerId="ADAL" clId="{88FD7983-1C03-480D-BAC4-AE416F4C8704}" dt="2025-07-28T22:58:09.740" v="20" actId="22"/>
          <ac:picMkLst>
            <pc:docMk/>
            <pc:sldMk cId="3410938398" sldId="271"/>
            <ac:picMk id="3" creationId="{B8C1F685-873E-2399-14B0-BC631A4C3B31}"/>
          </ac:picMkLst>
        </pc:picChg>
      </pc:sldChg>
      <pc:sldChg chg="addSp mod">
        <pc:chgData name="PANDIARAJAN ALAGAPPAKONE" userId="f2581439-737d-4c84-96d5-dc45ae5c48ec" providerId="ADAL" clId="{88FD7983-1C03-480D-BAC4-AE416F4C8704}" dt="2025-07-28T23:01:02.527" v="21" actId="22"/>
        <pc:sldMkLst>
          <pc:docMk/>
          <pc:sldMk cId="12883222" sldId="272"/>
        </pc:sldMkLst>
        <pc:picChg chg="add">
          <ac:chgData name="PANDIARAJAN ALAGAPPAKONE" userId="f2581439-737d-4c84-96d5-dc45ae5c48ec" providerId="ADAL" clId="{88FD7983-1C03-480D-BAC4-AE416F4C8704}" dt="2025-07-28T23:01:02.527" v="21" actId="22"/>
          <ac:picMkLst>
            <pc:docMk/>
            <pc:sldMk cId="12883222" sldId="272"/>
            <ac:picMk id="3" creationId="{38A81A5B-C71E-98D7-0D02-FB7E3B7F1D40}"/>
          </ac:picMkLst>
        </pc:picChg>
      </pc:sldChg>
      <pc:sldChg chg="addSp mod">
        <pc:chgData name="PANDIARAJAN ALAGAPPAKONE" userId="f2581439-737d-4c84-96d5-dc45ae5c48ec" providerId="ADAL" clId="{88FD7983-1C03-480D-BAC4-AE416F4C8704}" dt="2025-07-28T23:04:04.358" v="30" actId="22"/>
        <pc:sldMkLst>
          <pc:docMk/>
          <pc:sldMk cId="3358301688" sldId="273"/>
        </pc:sldMkLst>
        <pc:picChg chg="add">
          <ac:chgData name="PANDIARAJAN ALAGAPPAKONE" userId="f2581439-737d-4c84-96d5-dc45ae5c48ec" providerId="ADAL" clId="{88FD7983-1C03-480D-BAC4-AE416F4C8704}" dt="2025-07-28T23:04:04.358" v="30" actId="22"/>
          <ac:picMkLst>
            <pc:docMk/>
            <pc:sldMk cId="3358301688" sldId="273"/>
            <ac:picMk id="3" creationId="{42FEA2F4-2D37-9E4D-0374-5D2130F66480}"/>
          </ac:picMkLst>
        </pc:picChg>
      </pc:sldChg>
      <pc:sldChg chg="addSp mod">
        <pc:chgData name="PANDIARAJAN ALAGAPPAKONE" userId="f2581439-737d-4c84-96d5-dc45ae5c48ec" providerId="ADAL" clId="{88FD7983-1C03-480D-BAC4-AE416F4C8704}" dt="2025-07-28T23:04:19.457" v="31" actId="22"/>
        <pc:sldMkLst>
          <pc:docMk/>
          <pc:sldMk cId="2097291602" sldId="274"/>
        </pc:sldMkLst>
        <pc:picChg chg="add">
          <ac:chgData name="PANDIARAJAN ALAGAPPAKONE" userId="f2581439-737d-4c84-96d5-dc45ae5c48ec" providerId="ADAL" clId="{88FD7983-1C03-480D-BAC4-AE416F4C8704}" dt="2025-07-28T23:04:19.457" v="31" actId="22"/>
          <ac:picMkLst>
            <pc:docMk/>
            <pc:sldMk cId="2097291602" sldId="274"/>
            <ac:picMk id="3" creationId="{D2D1D119-AB4B-66C5-0BDA-BF9F732EA26A}"/>
          </ac:picMkLst>
        </pc:picChg>
      </pc:sldChg>
      <pc:sldChg chg="addSp mod">
        <pc:chgData name="PANDIARAJAN ALAGAPPAKONE" userId="f2581439-737d-4c84-96d5-dc45ae5c48ec" providerId="ADAL" clId="{88FD7983-1C03-480D-BAC4-AE416F4C8704}" dt="2025-07-28T23:08:38.637" v="32" actId="22"/>
        <pc:sldMkLst>
          <pc:docMk/>
          <pc:sldMk cId="3614945543" sldId="275"/>
        </pc:sldMkLst>
        <pc:picChg chg="add">
          <ac:chgData name="PANDIARAJAN ALAGAPPAKONE" userId="f2581439-737d-4c84-96d5-dc45ae5c48ec" providerId="ADAL" clId="{88FD7983-1C03-480D-BAC4-AE416F4C8704}" dt="2025-07-28T23:08:38.637" v="32" actId="22"/>
          <ac:picMkLst>
            <pc:docMk/>
            <pc:sldMk cId="3614945543" sldId="275"/>
            <ac:picMk id="3" creationId="{B1402579-732E-7F15-622A-0BBE97525258}"/>
          </ac:picMkLst>
        </pc:picChg>
      </pc:sldChg>
      <pc:sldChg chg="addSp mod">
        <pc:chgData name="PANDIARAJAN ALAGAPPAKONE" userId="f2581439-737d-4c84-96d5-dc45ae5c48ec" providerId="ADAL" clId="{88FD7983-1C03-480D-BAC4-AE416F4C8704}" dt="2025-07-29T22:32:57.624" v="33" actId="22"/>
        <pc:sldMkLst>
          <pc:docMk/>
          <pc:sldMk cId="3652464582" sldId="276"/>
        </pc:sldMkLst>
        <pc:picChg chg="add">
          <ac:chgData name="PANDIARAJAN ALAGAPPAKONE" userId="f2581439-737d-4c84-96d5-dc45ae5c48ec" providerId="ADAL" clId="{88FD7983-1C03-480D-BAC4-AE416F4C8704}" dt="2025-07-29T22:32:57.624" v="33" actId="22"/>
          <ac:picMkLst>
            <pc:docMk/>
            <pc:sldMk cId="3652464582" sldId="276"/>
            <ac:picMk id="3" creationId="{CAC612E1-FAF3-EF2F-C7C1-24621B8F26C5}"/>
          </ac:picMkLst>
        </pc:picChg>
      </pc:sldChg>
      <pc:sldChg chg="addSp mod">
        <pc:chgData name="PANDIARAJAN ALAGAPPAKONE" userId="f2581439-737d-4c84-96d5-dc45ae5c48ec" providerId="ADAL" clId="{88FD7983-1C03-480D-BAC4-AE416F4C8704}" dt="2025-07-29T22:35:51.837" v="34" actId="22"/>
        <pc:sldMkLst>
          <pc:docMk/>
          <pc:sldMk cId="3148682021" sldId="277"/>
        </pc:sldMkLst>
        <pc:picChg chg="add">
          <ac:chgData name="PANDIARAJAN ALAGAPPAKONE" userId="f2581439-737d-4c84-96d5-dc45ae5c48ec" providerId="ADAL" clId="{88FD7983-1C03-480D-BAC4-AE416F4C8704}" dt="2025-07-29T22:35:51.837" v="34" actId="22"/>
          <ac:picMkLst>
            <pc:docMk/>
            <pc:sldMk cId="3148682021" sldId="277"/>
            <ac:picMk id="3" creationId="{B39D7354-7AD8-2E29-1DDB-958AD44B3853}"/>
          </ac:picMkLst>
        </pc:picChg>
      </pc:sldChg>
      <pc:sldChg chg="addSp mod">
        <pc:chgData name="PANDIARAJAN ALAGAPPAKONE" userId="f2581439-737d-4c84-96d5-dc45ae5c48ec" providerId="ADAL" clId="{88FD7983-1C03-480D-BAC4-AE416F4C8704}" dt="2025-07-29T22:37:02.708" v="35" actId="22"/>
        <pc:sldMkLst>
          <pc:docMk/>
          <pc:sldMk cId="392925148" sldId="278"/>
        </pc:sldMkLst>
        <pc:picChg chg="add">
          <ac:chgData name="PANDIARAJAN ALAGAPPAKONE" userId="f2581439-737d-4c84-96d5-dc45ae5c48ec" providerId="ADAL" clId="{88FD7983-1C03-480D-BAC4-AE416F4C8704}" dt="2025-07-29T22:37:02.708" v="35" actId="22"/>
          <ac:picMkLst>
            <pc:docMk/>
            <pc:sldMk cId="392925148" sldId="278"/>
            <ac:picMk id="3" creationId="{2330A120-D8C3-6AA3-00D7-105DD12504DC}"/>
          </ac:picMkLst>
        </pc:picChg>
      </pc:sldChg>
      <pc:sldChg chg="addSp mod">
        <pc:chgData name="PANDIARAJAN ALAGAPPAKONE" userId="f2581439-737d-4c84-96d5-dc45ae5c48ec" providerId="ADAL" clId="{88FD7983-1C03-480D-BAC4-AE416F4C8704}" dt="2025-07-29T22:38:10.051" v="36" actId="22"/>
        <pc:sldMkLst>
          <pc:docMk/>
          <pc:sldMk cId="1285869756" sldId="279"/>
        </pc:sldMkLst>
        <pc:picChg chg="add">
          <ac:chgData name="PANDIARAJAN ALAGAPPAKONE" userId="f2581439-737d-4c84-96d5-dc45ae5c48ec" providerId="ADAL" clId="{88FD7983-1C03-480D-BAC4-AE416F4C8704}" dt="2025-07-29T22:38:10.051" v="36" actId="22"/>
          <ac:picMkLst>
            <pc:docMk/>
            <pc:sldMk cId="1285869756" sldId="279"/>
            <ac:picMk id="3" creationId="{960A37BD-2AE8-8BB0-B716-F103C7496E8E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28T01:12:22.166" v="9" actId="22"/>
        <pc:sldMkLst>
          <pc:docMk/>
          <pc:sldMk cId="1053609906" sldId="286"/>
        </pc:sldMkLst>
        <pc:picChg chg="add">
          <ac:chgData name="PANDIARAJAN ALAGAPPAKONE" userId="f2581439-737d-4c84-96d5-dc45ae5c48ec" providerId="ADAL" clId="{88FD7983-1C03-480D-BAC4-AE416F4C8704}" dt="2025-07-28T01:12:22.166" v="9" actId="22"/>
          <ac:picMkLst>
            <pc:docMk/>
            <pc:sldMk cId="1053609906" sldId="286"/>
            <ac:picMk id="3" creationId="{73321B75-741C-D23D-586E-1011C7F534B6}"/>
          </ac:picMkLst>
        </pc:picChg>
      </pc:sldChg>
      <pc:sldChg chg="add">
        <pc:chgData name="PANDIARAJAN ALAGAPPAKONE" userId="f2581439-737d-4c84-96d5-dc45ae5c48ec" providerId="ADAL" clId="{88FD7983-1C03-480D-BAC4-AE416F4C8704}" dt="2025-07-28T01:13:24.854" v="15"/>
        <pc:sldMkLst>
          <pc:docMk/>
          <pc:sldMk cId="1454327268" sldId="287"/>
        </pc:sldMkLst>
      </pc:sldChg>
      <pc:sldChg chg="addSp add del mod">
        <pc:chgData name="PANDIARAJAN ALAGAPPAKONE" userId="f2581439-737d-4c84-96d5-dc45ae5c48ec" providerId="ADAL" clId="{88FD7983-1C03-480D-BAC4-AE416F4C8704}" dt="2025-07-28T01:13:22.855" v="14" actId="2696"/>
        <pc:sldMkLst>
          <pc:docMk/>
          <pc:sldMk cId="2641128761" sldId="287"/>
        </pc:sldMkLst>
      </pc:sldChg>
      <pc:sldChg chg="addSp modSp add mod">
        <pc:chgData name="PANDIARAJAN ALAGAPPAKONE" userId="f2581439-737d-4c84-96d5-dc45ae5c48ec" providerId="ADAL" clId="{88FD7983-1C03-480D-BAC4-AE416F4C8704}" dt="2025-07-28T01:13:20.107" v="13" actId="1035"/>
        <pc:sldMkLst>
          <pc:docMk/>
          <pc:sldMk cId="1741744929" sldId="288"/>
        </pc:sldMkLst>
        <pc:picChg chg="add mod">
          <ac:chgData name="PANDIARAJAN ALAGAPPAKONE" userId="f2581439-737d-4c84-96d5-dc45ae5c48ec" providerId="ADAL" clId="{88FD7983-1C03-480D-BAC4-AE416F4C8704}" dt="2025-07-28T01:13:20.107" v="13" actId="1035"/>
          <ac:picMkLst>
            <pc:docMk/>
            <pc:sldMk cId="1741744929" sldId="288"/>
            <ac:picMk id="3" creationId="{06C227A3-29D7-EDC2-87EB-4161E6735B18}"/>
          </ac:picMkLst>
        </pc:picChg>
      </pc:sldChg>
      <pc:sldChg chg="add del">
        <pc:chgData name="PANDIARAJAN ALAGAPPAKONE" userId="f2581439-737d-4c84-96d5-dc45ae5c48ec" providerId="ADAL" clId="{88FD7983-1C03-480D-BAC4-AE416F4C8704}" dt="2025-07-28T01:13:26.690" v="16" actId="47"/>
        <pc:sldMkLst>
          <pc:docMk/>
          <pc:sldMk cId="1593146361" sldId="289"/>
        </pc:sldMkLst>
      </pc:sldChg>
      <pc:sldChg chg="addSp add mod">
        <pc:chgData name="PANDIARAJAN ALAGAPPAKONE" userId="f2581439-737d-4c84-96d5-dc45ae5c48ec" providerId="ADAL" clId="{88FD7983-1C03-480D-BAC4-AE416F4C8704}" dt="2025-07-28T22:46:41.024" v="17" actId="22"/>
        <pc:sldMkLst>
          <pc:docMk/>
          <pc:sldMk cId="1847797782" sldId="290"/>
        </pc:sldMkLst>
        <pc:picChg chg="add">
          <ac:chgData name="PANDIARAJAN ALAGAPPAKONE" userId="f2581439-737d-4c84-96d5-dc45ae5c48ec" providerId="ADAL" clId="{88FD7983-1C03-480D-BAC4-AE416F4C8704}" dt="2025-07-28T22:46:41.024" v="17" actId="22"/>
          <ac:picMkLst>
            <pc:docMk/>
            <pc:sldMk cId="1847797782" sldId="290"/>
            <ac:picMk id="3" creationId="{FD7E6285-FD81-49DB-82CB-07B987AD3D74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28T22:47:04.763" v="18" actId="22"/>
        <pc:sldMkLst>
          <pc:docMk/>
          <pc:sldMk cId="3990769755" sldId="291"/>
        </pc:sldMkLst>
        <pc:picChg chg="add">
          <ac:chgData name="PANDIARAJAN ALAGAPPAKONE" userId="f2581439-737d-4c84-96d5-dc45ae5c48ec" providerId="ADAL" clId="{88FD7983-1C03-480D-BAC4-AE416F4C8704}" dt="2025-07-28T22:47:04.763" v="18" actId="22"/>
          <ac:picMkLst>
            <pc:docMk/>
            <pc:sldMk cId="3990769755" sldId="291"/>
            <ac:picMk id="3" creationId="{6DF521EA-1884-6E2F-6E52-98578D5EB3EA}"/>
          </ac:picMkLst>
        </pc:picChg>
      </pc:sldChg>
      <pc:sldChg chg="addSp add del mod">
        <pc:chgData name="PANDIARAJAN ALAGAPPAKONE" userId="f2581439-737d-4c84-96d5-dc45ae5c48ec" providerId="ADAL" clId="{88FD7983-1C03-480D-BAC4-AE416F4C8704}" dt="2025-07-29T22:40:03.770" v="38" actId="47"/>
        <pc:sldMkLst>
          <pc:docMk/>
          <pc:sldMk cId="2755239707" sldId="292"/>
        </pc:sldMkLst>
      </pc:sldChg>
      <pc:sldChg chg="addSp add mod">
        <pc:chgData name="PANDIARAJAN ALAGAPPAKONE" userId="f2581439-737d-4c84-96d5-dc45ae5c48ec" providerId="ADAL" clId="{88FD7983-1C03-480D-BAC4-AE416F4C8704}" dt="2025-07-29T22:40:05.957" v="39" actId="22"/>
        <pc:sldMkLst>
          <pc:docMk/>
          <pc:sldMk cId="1611275929" sldId="293"/>
        </pc:sldMkLst>
        <pc:picChg chg="add">
          <ac:chgData name="PANDIARAJAN ALAGAPPAKONE" userId="f2581439-737d-4c84-96d5-dc45ae5c48ec" providerId="ADAL" clId="{88FD7983-1C03-480D-BAC4-AE416F4C8704}" dt="2025-07-29T22:40:05.957" v="39" actId="22"/>
          <ac:picMkLst>
            <pc:docMk/>
            <pc:sldMk cId="1611275929" sldId="293"/>
            <ac:picMk id="3" creationId="{D760ECCF-BD41-2B27-8726-1F51FCAE0D62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29T22:40:44.749" v="40" actId="22"/>
        <pc:sldMkLst>
          <pc:docMk/>
          <pc:sldMk cId="378197156" sldId="294"/>
        </pc:sldMkLst>
        <pc:picChg chg="add">
          <ac:chgData name="PANDIARAJAN ALAGAPPAKONE" userId="f2581439-737d-4c84-96d5-dc45ae5c48ec" providerId="ADAL" clId="{88FD7983-1C03-480D-BAC4-AE416F4C8704}" dt="2025-07-29T22:40:44.749" v="40" actId="22"/>
          <ac:picMkLst>
            <pc:docMk/>
            <pc:sldMk cId="378197156" sldId="294"/>
            <ac:picMk id="3" creationId="{0BFFFEC7-DA85-617E-54C8-2C59A90ED503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11:52:20.463" v="41" actId="22"/>
        <pc:sldMkLst>
          <pc:docMk/>
          <pc:sldMk cId="193450865" sldId="295"/>
        </pc:sldMkLst>
        <pc:picChg chg="add">
          <ac:chgData name="PANDIARAJAN ALAGAPPAKONE" userId="f2581439-737d-4c84-96d5-dc45ae5c48ec" providerId="ADAL" clId="{88FD7983-1C03-480D-BAC4-AE416F4C8704}" dt="2025-07-30T11:52:20.463" v="41" actId="22"/>
          <ac:picMkLst>
            <pc:docMk/>
            <pc:sldMk cId="193450865" sldId="295"/>
            <ac:picMk id="3" creationId="{4B145CB4-4C1F-49D3-7B45-587CA3EC70C9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11:52:39.016" v="42" actId="22"/>
        <pc:sldMkLst>
          <pc:docMk/>
          <pc:sldMk cId="2167769214" sldId="296"/>
        </pc:sldMkLst>
        <pc:picChg chg="add">
          <ac:chgData name="PANDIARAJAN ALAGAPPAKONE" userId="f2581439-737d-4c84-96d5-dc45ae5c48ec" providerId="ADAL" clId="{88FD7983-1C03-480D-BAC4-AE416F4C8704}" dt="2025-07-30T11:52:39.016" v="42" actId="22"/>
          <ac:picMkLst>
            <pc:docMk/>
            <pc:sldMk cId="2167769214" sldId="296"/>
            <ac:picMk id="3" creationId="{3F7FD976-FC13-F952-036B-7FE17C66AFC7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11:53:06.530" v="43" actId="22"/>
        <pc:sldMkLst>
          <pc:docMk/>
          <pc:sldMk cId="95782255" sldId="297"/>
        </pc:sldMkLst>
        <pc:picChg chg="add">
          <ac:chgData name="PANDIARAJAN ALAGAPPAKONE" userId="f2581439-737d-4c84-96d5-dc45ae5c48ec" providerId="ADAL" clId="{88FD7983-1C03-480D-BAC4-AE416F4C8704}" dt="2025-07-30T11:53:06.530" v="43" actId="22"/>
          <ac:picMkLst>
            <pc:docMk/>
            <pc:sldMk cId="95782255" sldId="297"/>
            <ac:picMk id="3" creationId="{37165E8A-E322-6762-543E-816C601065F0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11:53:35.075" v="44" actId="22"/>
        <pc:sldMkLst>
          <pc:docMk/>
          <pc:sldMk cId="1766261462" sldId="298"/>
        </pc:sldMkLst>
        <pc:picChg chg="add">
          <ac:chgData name="PANDIARAJAN ALAGAPPAKONE" userId="f2581439-737d-4c84-96d5-dc45ae5c48ec" providerId="ADAL" clId="{88FD7983-1C03-480D-BAC4-AE416F4C8704}" dt="2025-07-30T11:53:35.075" v="44" actId="22"/>
          <ac:picMkLst>
            <pc:docMk/>
            <pc:sldMk cId="1766261462" sldId="298"/>
            <ac:picMk id="3" creationId="{5AB24ACA-4B27-8507-1B27-CC7874B05191}"/>
          </ac:picMkLst>
        </pc:picChg>
      </pc:sldChg>
      <pc:sldChg chg="addSp modSp add mod">
        <pc:chgData name="PANDIARAJAN ALAGAPPAKONE" userId="f2581439-737d-4c84-96d5-dc45ae5c48ec" providerId="ADAL" clId="{88FD7983-1C03-480D-BAC4-AE416F4C8704}" dt="2025-07-30T11:54:29.294" v="46" actId="1036"/>
        <pc:sldMkLst>
          <pc:docMk/>
          <pc:sldMk cId="1562509008" sldId="299"/>
        </pc:sldMkLst>
        <pc:picChg chg="add mod">
          <ac:chgData name="PANDIARAJAN ALAGAPPAKONE" userId="f2581439-737d-4c84-96d5-dc45ae5c48ec" providerId="ADAL" clId="{88FD7983-1C03-480D-BAC4-AE416F4C8704}" dt="2025-07-30T11:54:29.294" v="46" actId="1036"/>
          <ac:picMkLst>
            <pc:docMk/>
            <pc:sldMk cId="1562509008" sldId="299"/>
            <ac:picMk id="3" creationId="{F6EC0611-73BD-49BA-1EF5-BB25D8180D3E}"/>
          </ac:picMkLst>
        </pc:picChg>
      </pc:sldChg>
      <pc:sldChg chg="addSp new mod">
        <pc:chgData name="PANDIARAJAN ALAGAPPAKONE" userId="f2581439-737d-4c84-96d5-dc45ae5c48ec" providerId="ADAL" clId="{88FD7983-1C03-480D-BAC4-AE416F4C8704}" dt="2025-07-30T11:55:25.794" v="59" actId="22"/>
        <pc:sldMkLst>
          <pc:docMk/>
          <pc:sldMk cId="2745513274" sldId="300"/>
        </pc:sldMkLst>
        <pc:picChg chg="add">
          <ac:chgData name="PANDIARAJAN ALAGAPPAKONE" userId="f2581439-737d-4c84-96d5-dc45ae5c48ec" providerId="ADAL" clId="{88FD7983-1C03-480D-BAC4-AE416F4C8704}" dt="2025-07-30T11:55:25.794" v="59" actId="22"/>
          <ac:picMkLst>
            <pc:docMk/>
            <pc:sldMk cId="2745513274" sldId="300"/>
            <ac:picMk id="3" creationId="{916215E6-3172-3E5C-258B-BB595900A636}"/>
          </ac:picMkLst>
        </pc:picChg>
      </pc:sldChg>
      <pc:sldChg chg="addSp modSp add mod">
        <pc:chgData name="PANDIARAJAN ALAGAPPAKONE" userId="f2581439-737d-4c84-96d5-dc45ae5c48ec" providerId="ADAL" clId="{88FD7983-1C03-480D-BAC4-AE416F4C8704}" dt="2025-07-30T12:16:28.138" v="62" actId="1035"/>
        <pc:sldMkLst>
          <pc:docMk/>
          <pc:sldMk cId="383065407" sldId="301"/>
        </pc:sldMkLst>
        <pc:picChg chg="add mod">
          <ac:chgData name="PANDIARAJAN ALAGAPPAKONE" userId="f2581439-737d-4c84-96d5-dc45ae5c48ec" providerId="ADAL" clId="{88FD7983-1C03-480D-BAC4-AE416F4C8704}" dt="2025-07-30T12:16:28.138" v="62" actId="1035"/>
          <ac:picMkLst>
            <pc:docMk/>
            <pc:sldMk cId="383065407" sldId="301"/>
            <ac:picMk id="3" creationId="{7365A8B1-4602-7390-E133-C0EE5F5AEC7D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22:01:43.545" v="63" actId="22"/>
        <pc:sldMkLst>
          <pc:docMk/>
          <pc:sldMk cId="183828103" sldId="302"/>
        </pc:sldMkLst>
        <pc:picChg chg="add">
          <ac:chgData name="PANDIARAJAN ALAGAPPAKONE" userId="f2581439-737d-4c84-96d5-dc45ae5c48ec" providerId="ADAL" clId="{88FD7983-1C03-480D-BAC4-AE416F4C8704}" dt="2025-07-30T22:01:43.545" v="63" actId="22"/>
          <ac:picMkLst>
            <pc:docMk/>
            <pc:sldMk cId="183828103" sldId="302"/>
            <ac:picMk id="3" creationId="{AE25D517-4BE8-CA42-2B4A-4FECCEFCCA3D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22:01:57.343" v="64" actId="22"/>
        <pc:sldMkLst>
          <pc:docMk/>
          <pc:sldMk cId="1261134616" sldId="303"/>
        </pc:sldMkLst>
        <pc:picChg chg="add">
          <ac:chgData name="PANDIARAJAN ALAGAPPAKONE" userId="f2581439-737d-4c84-96d5-dc45ae5c48ec" providerId="ADAL" clId="{88FD7983-1C03-480D-BAC4-AE416F4C8704}" dt="2025-07-30T22:01:57.343" v="64" actId="22"/>
          <ac:picMkLst>
            <pc:docMk/>
            <pc:sldMk cId="1261134616" sldId="303"/>
            <ac:picMk id="3" creationId="{ABDB05F3-1575-7D2E-7BE4-FE0C62E33F3E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22:06:38.824" v="65" actId="22"/>
        <pc:sldMkLst>
          <pc:docMk/>
          <pc:sldMk cId="3442647878" sldId="304"/>
        </pc:sldMkLst>
        <pc:picChg chg="add">
          <ac:chgData name="PANDIARAJAN ALAGAPPAKONE" userId="f2581439-737d-4c84-96d5-dc45ae5c48ec" providerId="ADAL" clId="{88FD7983-1C03-480D-BAC4-AE416F4C8704}" dt="2025-07-30T22:06:38.824" v="65" actId="22"/>
          <ac:picMkLst>
            <pc:docMk/>
            <pc:sldMk cId="3442647878" sldId="304"/>
            <ac:picMk id="3" creationId="{95B30BC5-1901-834F-334B-69DE5DC88C23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23:33:34.468" v="66" actId="22"/>
        <pc:sldMkLst>
          <pc:docMk/>
          <pc:sldMk cId="2300982138" sldId="305"/>
        </pc:sldMkLst>
        <pc:picChg chg="add">
          <ac:chgData name="PANDIARAJAN ALAGAPPAKONE" userId="f2581439-737d-4c84-96d5-dc45ae5c48ec" providerId="ADAL" clId="{88FD7983-1C03-480D-BAC4-AE416F4C8704}" dt="2025-07-30T23:33:34.468" v="66" actId="22"/>
          <ac:picMkLst>
            <pc:docMk/>
            <pc:sldMk cId="2300982138" sldId="305"/>
            <ac:picMk id="3" creationId="{921221CA-4ADF-5395-CE84-476A61BE60FF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23:35:10.634" v="67" actId="22"/>
        <pc:sldMkLst>
          <pc:docMk/>
          <pc:sldMk cId="2688128038" sldId="306"/>
        </pc:sldMkLst>
        <pc:picChg chg="add">
          <ac:chgData name="PANDIARAJAN ALAGAPPAKONE" userId="f2581439-737d-4c84-96d5-dc45ae5c48ec" providerId="ADAL" clId="{88FD7983-1C03-480D-BAC4-AE416F4C8704}" dt="2025-07-30T23:35:10.634" v="67" actId="22"/>
          <ac:picMkLst>
            <pc:docMk/>
            <pc:sldMk cId="2688128038" sldId="306"/>
            <ac:picMk id="3" creationId="{B01A3387-56B9-B745-882F-C6E3675C1B65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23:38:30.726" v="68" actId="22"/>
        <pc:sldMkLst>
          <pc:docMk/>
          <pc:sldMk cId="2373772021" sldId="307"/>
        </pc:sldMkLst>
        <pc:picChg chg="add">
          <ac:chgData name="PANDIARAJAN ALAGAPPAKONE" userId="f2581439-737d-4c84-96d5-dc45ae5c48ec" providerId="ADAL" clId="{88FD7983-1C03-480D-BAC4-AE416F4C8704}" dt="2025-07-30T23:38:30.726" v="68" actId="22"/>
          <ac:picMkLst>
            <pc:docMk/>
            <pc:sldMk cId="2373772021" sldId="307"/>
            <ac:picMk id="3" creationId="{12EEA7E6-00AB-F4F9-99CD-A3A27CF9A871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1T00:16:36.433" v="69" actId="22"/>
        <pc:sldMkLst>
          <pc:docMk/>
          <pc:sldMk cId="3601851378" sldId="308"/>
        </pc:sldMkLst>
        <pc:picChg chg="add">
          <ac:chgData name="PANDIARAJAN ALAGAPPAKONE" userId="f2581439-737d-4c84-96d5-dc45ae5c48ec" providerId="ADAL" clId="{88FD7983-1C03-480D-BAC4-AE416F4C8704}" dt="2025-07-31T00:16:36.433" v="69" actId="22"/>
          <ac:picMkLst>
            <pc:docMk/>
            <pc:sldMk cId="3601851378" sldId="308"/>
            <ac:picMk id="3" creationId="{DF77F592-3432-D757-3C59-D003749EA0C4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1T23:20:32.147" v="70" actId="22"/>
        <pc:sldMkLst>
          <pc:docMk/>
          <pc:sldMk cId="90037165" sldId="309"/>
        </pc:sldMkLst>
        <pc:picChg chg="add">
          <ac:chgData name="PANDIARAJAN ALAGAPPAKONE" userId="f2581439-737d-4c84-96d5-dc45ae5c48ec" providerId="ADAL" clId="{88FD7983-1C03-480D-BAC4-AE416F4C8704}" dt="2025-07-31T23:20:32.147" v="70" actId="22"/>
          <ac:picMkLst>
            <pc:docMk/>
            <pc:sldMk cId="90037165" sldId="309"/>
            <ac:picMk id="3" creationId="{01AE2AFC-55EC-F2A6-B08F-1467ADF19709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1T23:20:38.013" v="71" actId="22"/>
        <pc:sldMkLst>
          <pc:docMk/>
          <pc:sldMk cId="1426691995" sldId="310"/>
        </pc:sldMkLst>
        <pc:picChg chg="add">
          <ac:chgData name="PANDIARAJAN ALAGAPPAKONE" userId="f2581439-737d-4c84-96d5-dc45ae5c48ec" providerId="ADAL" clId="{88FD7983-1C03-480D-BAC4-AE416F4C8704}" dt="2025-07-31T23:20:38.013" v="71" actId="22"/>
          <ac:picMkLst>
            <pc:docMk/>
            <pc:sldMk cId="1426691995" sldId="310"/>
            <ac:picMk id="3" creationId="{3ED6239C-8621-58DC-3908-ED9DB1041B08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0T11:56:50.625" v="60" actId="22"/>
        <pc:sldMkLst>
          <pc:docMk/>
          <pc:sldMk cId="2753519534" sldId="311"/>
        </pc:sldMkLst>
        <pc:picChg chg="add">
          <ac:chgData name="PANDIARAJAN ALAGAPPAKONE" userId="f2581439-737d-4c84-96d5-dc45ae5c48ec" providerId="ADAL" clId="{88FD7983-1C03-480D-BAC4-AE416F4C8704}" dt="2025-07-30T11:56:50.625" v="60" actId="22"/>
          <ac:picMkLst>
            <pc:docMk/>
            <pc:sldMk cId="2753519534" sldId="311"/>
            <ac:picMk id="3" creationId="{4DDC6606-A1D3-9873-AF6E-B76912C03828}"/>
          </ac:picMkLst>
        </pc:picChg>
      </pc:sldChg>
      <pc:sldChg chg="addSp modSp new mod">
        <pc:chgData name="PANDIARAJAN ALAGAPPAKONE" userId="f2581439-737d-4c84-96d5-dc45ae5c48ec" providerId="ADAL" clId="{88FD7983-1C03-480D-BAC4-AE416F4C8704}" dt="2025-07-31T23:26:00.279" v="84" actId="1036"/>
        <pc:sldMkLst>
          <pc:docMk/>
          <pc:sldMk cId="2996901308" sldId="312"/>
        </pc:sldMkLst>
        <pc:picChg chg="add mod">
          <ac:chgData name="PANDIARAJAN ALAGAPPAKONE" userId="f2581439-737d-4c84-96d5-dc45ae5c48ec" providerId="ADAL" clId="{88FD7983-1C03-480D-BAC4-AE416F4C8704}" dt="2025-07-31T23:26:00.279" v="84" actId="1036"/>
          <ac:picMkLst>
            <pc:docMk/>
            <pc:sldMk cId="2996901308" sldId="312"/>
            <ac:picMk id="3" creationId="{3407164E-F665-4C43-B28E-A12AE475FBC8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1T23:46:43.139" v="85" actId="22"/>
        <pc:sldMkLst>
          <pc:docMk/>
          <pc:sldMk cId="3578015237" sldId="313"/>
        </pc:sldMkLst>
        <pc:picChg chg="add">
          <ac:chgData name="PANDIARAJAN ALAGAPPAKONE" userId="f2581439-737d-4c84-96d5-dc45ae5c48ec" providerId="ADAL" clId="{88FD7983-1C03-480D-BAC4-AE416F4C8704}" dt="2025-07-31T23:46:43.139" v="85" actId="22"/>
          <ac:picMkLst>
            <pc:docMk/>
            <pc:sldMk cId="3578015237" sldId="313"/>
            <ac:picMk id="3" creationId="{545B71B4-377F-9688-8B83-14D49AE6E7F7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1T23:50:49.305" v="86" actId="22"/>
        <pc:sldMkLst>
          <pc:docMk/>
          <pc:sldMk cId="822027210" sldId="314"/>
        </pc:sldMkLst>
        <pc:picChg chg="add">
          <ac:chgData name="PANDIARAJAN ALAGAPPAKONE" userId="f2581439-737d-4c84-96d5-dc45ae5c48ec" providerId="ADAL" clId="{88FD7983-1C03-480D-BAC4-AE416F4C8704}" dt="2025-07-31T23:50:49.305" v="86" actId="22"/>
          <ac:picMkLst>
            <pc:docMk/>
            <pc:sldMk cId="822027210" sldId="314"/>
            <ac:picMk id="3" creationId="{6D9CEAA1-73BA-E647-1B26-66282362B1E5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1T23:51:04.054" v="87" actId="22"/>
        <pc:sldMkLst>
          <pc:docMk/>
          <pc:sldMk cId="3078118930" sldId="315"/>
        </pc:sldMkLst>
        <pc:picChg chg="add">
          <ac:chgData name="PANDIARAJAN ALAGAPPAKONE" userId="f2581439-737d-4c84-96d5-dc45ae5c48ec" providerId="ADAL" clId="{88FD7983-1C03-480D-BAC4-AE416F4C8704}" dt="2025-07-31T23:51:04.054" v="87" actId="22"/>
          <ac:picMkLst>
            <pc:docMk/>
            <pc:sldMk cId="3078118930" sldId="315"/>
            <ac:picMk id="3" creationId="{BF970801-9C3D-BBEA-95DE-48744724909F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1T23:54:13.875" v="88" actId="22"/>
        <pc:sldMkLst>
          <pc:docMk/>
          <pc:sldMk cId="911533024" sldId="316"/>
        </pc:sldMkLst>
        <pc:picChg chg="add">
          <ac:chgData name="PANDIARAJAN ALAGAPPAKONE" userId="f2581439-737d-4c84-96d5-dc45ae5c48ec" providerId="ADAL" clId="{88FD7983-1C03-480D-BAC4-AE416F4C8704}" dt="2025-07-31T23:54:13.875" v="88" actId="22"/>
          <ac:picMkLst>
            <pc:docMk/>
            <pc:sldMk cId="911533024" sldId="316"/>
            <ac:picMk id="3" creationId="{FB27C6AA-432A-C877-C532-DB63FC7DA1D8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7-31T23:56:35.013" v="89" actId="22"/>
        <pc:sldMkLst>
          <pc:docMk/>
          <pc:sldMk cId="2334982855" sldId="317"/>
        </pc:sldMkLst>
        <pc:picChg chg="add">
          <ac:chgData name="PANDIARAJAN ALAGAPPAKONE" userId="f2581439-737d-4c84-96d5-dc45ae5c48ec" providerId="ADAL" clId="{88FD7983-1C03-480D-BAC4-AE416F4C8704}" dt="2025-07-31T23:56:35.013" v="89" actId="22"/>
          <ac:picMkLst>
            <pc:docMk/>
            <pc:sldMk cId="2334982855" sldId="317"/>
            <ac:picMk id="3" creationId="{835F8BA6-9F19-DF69-EBE8-360B1B26493C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0:15:33.554" v="94" actId="22"/>
        <pc:sldMkLst>
          <pc:docMk/>
          <pc:sldMk cId="623547786" sldId="318"/>
        </pc:sldMkLst>
        <pc:picChg chg="add">
          <ac:chgData name="PANDIARAJAN ALAGAPPAKONE" userId="f2581439-737d-4c84-96d5-dc45ae5c48ec" providerId="ADAL" clId="{88FD7983-1C03-480D-BAC4-AE416F4C8704}" dt="2025-08-01T00:15:33.554" v="94" actId="22"/>
          <ac:picMkLst>
            <pc:docMk/>
            <pc:sldMk cId="623547786" sldId="318"/>
            <ac:picMk id="3" creationId="{3BECCD9B-8BF5-858C-D9EE-D144F93EA9F9}"/>
          </ac:picMkLst>
        </pc:picChg>
      </pc:sldChg>
      <pc:sldChg chg="addSp modSp add mod">
        <pc:chgData name="PANDIARAJAN ALAGAPPAKONE" userId="f2581439-737d-4c84-96d5-dc45ae5c48ec" providerId="ADAL" clId="{88FD7983-1C03-480D-BAC4-AE416F4C8704}" dt="2025-08-01T00:14:10.080" v="91" actId="1036"/>
        <pc:sldMkLst>
          <pc:docMk/>
          <pc:sldMk cId="2800483369" sldId="319"/>
        </pc:sldMkLst>
        <pc:picChg chg="add mod">
          <ac:chgData name="PANDIARAJAN ALAGAPPAKONE" userId="f2581439-737d-4c84-96d5-dc45ae5c48ec" providerId="ADAL" clId="{88FD7983-1C03-480D-BAC4-AE416F4C8704}" dt="2025-08-01T00:14:10.080" v="91" actId="1036"/>
          <ac:picMkLst>
            <pc:docMk/>
            <pc:sldMk cId="2800483369" sldId="319"/>
            <ac:picMk id="3" creationId="{6F9E4907-68A4-D469-D00F-4F66AC82442D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0:14:20.185" v="92" actId="22"/>
        <pc:sldMkLst>
          <pc:docMk/>
          <pc:sldMk cId="1619341667" sldId="320"/>
        </pc:sldMkLst>
        <pc:picChg chg="add">
          <ac:chgData name="PANDIARAJAN ALAGAPPAKONE" userId="f2581439-737d-4c84-96d5-dc45ae5c48ec" providerId="ADAL" clId="{88FD7983-1C03-480D-BAC4-AE416F4C8704}" dt="2025-08-01T00:14:20.185" v="92" actId="22"/>
          <ac:picMkLst>
            <pc:docMk/>
            <pc:sldMk cId="1619341667" sldId="320"/>
            <ac:picMk id="3" creationId="{B89F2499-BBCA-387B-8863-7C5BBBEDB6AB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0:14:31.285" v="93" actId="22"/>
        <pc:sldMkLst>
          <pc:docMk/>
          <pc:sldMk cId="485976850" sldId="321"/>
        </pc:sldMkLst>
        <pc:picChg chg="add">
          <ac:chgData name="PANDIARAJAN ALAGAPPAKONE" userId="f2581439-737d-4c84-96d5-dc45ae5c48ec" providerId="ADAL" clId="{88FD7983-1C03-480D-BAC4-AE416F4C8704}" dt="2025-08-01T00:14:31.285" v="93" actId="22"/>
          <ac:picMkLst>
            <pc:docMk/>
            <pc:sldMk cId="485976850" sldId="321"/>
            <ac:picMk id="3" creationId="{D25736EB-7062-0F11-1271-0FBFD8368869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0:27:30.691" v="95" actId="22"/>
        <pc:sldMkLst>
          <pc:docMk/>
          <pc:sldMk cId="3604167910" sldId="322"/>
        </pc:sldMkLst>
        <pc:picChg chg="add">
          <ac:chgData name="PANDIARAJAN ALAGAPPAKONE" userId="f2581439-737d-4c84-96d5-dc45ae5c48ec" providerId="ADAL" clId="{88FD7983-1C03-480D-BAC4-AE416F4C8704}" dt="2025-08-01T00:27:30.691" v="95" actId="22"/>
          <ac:picMkLst>
            <pc:docMk/>
            <pc:sldMk cId="3604167910" sldId="322"/>
            <ac:picMk id="3" creationId="{0A9C28F4-663A-D1B9-45BA-B0E5A6A70041}"/>
          </ac:picMkLst>
        </pc:picChg>
      </pc:sldChg>
      <pc:sldChg chg="new">
        <pc:chgData name="PANDIARAJAN ALAGAPPAKONE" userId="f2581439-737d-4c84-96d5-dc45ae5c48ec" providerId="ADAL" clId="{88FD7983-1C03-480D-BAC4-AE416F4C8704}" dt="2025-08-01T05:43:22.259" v="96" actId="680"/>
        <pc:sldMkLst>
          <pc:docMk/>
          <pc:sldMk cId="957932270" sldId="323"/>
        </pc:sldMkLst>
      </pc:sldChg>
      <pc:sldChg chg="addSp add mod">
        <pc:chgData name="PANDIARAJAN ALAGAPPAKONE" userId="f2581439-737d-4c84-96d5-dc45ae5c48ec" providerId="ADAL" clId="{88FD7983-1C03-480D-BAC4-AE416F4C8704}" dt="2025-08-01T05:43:54.548" v="107" actId="22"/>
        <pc:sldMkLst>
          <pc:docMk/>
          <pc:sldMk cId="1191532746" sldId="324"/>
        </pc:sldMkLst>
        <pc:picChg chg="add">
          <ac:chgData name="PANDIARAJAN ALAGAPPAKONE" userId="f2581439-737d-4c84-96d5-dc45ae5c48ec" providerId="ADAL" clId="{88FD7983-1C03-480D-BAC4-AE416F4C8704}" dt="2025-08-01T05:43:54.548" v="107" actId="22"/>
          <ac:picMkLst>
            <pc:docMk/>
            <pc:sldMk cId="1191532746" sldId="324"/>
            <ac:picMk id="3" creationId="{0FC99A1C-31F9-1E9D-9D52-AF9F539B1340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5:44:54.252" v="109" actId="22"/>
        <pc:sldMkLst>
          <pc:docMk/>
          <pc:sldMk cId="2041637512" sldId="325"/>
        </pc:sldMkLst>
        <pc:picChg chg="add">
          <ac:chgData name="PANDIARAJAN ALAGAPPAKONE" userId="f2581439-737d-4c84-96d5-dc45ae5c48ec" providerId="ADAL" clId="{88FD7983-1C03-480D-BAC4-AE416F4C8704}" dt="2025-08-01T05:44:54.252" v="109" actId="22"/>
          <ac:picMkLst>
            <pc:docMk/>
            <pc:sldMk cId="2041637512" sldId="325"/>
            <ac:picMk id="3" creationId="{F3D73989-A648-419B-C0A6-66AE52D00245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5:44:59.838" v="110" actId="22"/>
        <pc:sldMkLst>
          <pc:docMk/>
          <pc:sldMk cId="847714847" sldId="326"/>
        </pc:sldMkLst>
        <pc:picChg chg="add">
          <ac:chgData name="PANDIARAJAN ALAGAPPAKONE" userId="f2581439-737d-4c84-96d5-dc45ae5c48ec" providerId="ADAL" clId="{88FD7983-1C03-480D-BAC4-AE416F4C8704}" dt="2025-08-01T05:44:59.838" v="110" actId="22"/>
          <ac:picMkLst>
            <pc:docMk/>
            <pc:sldMk cId="847714847" sldId="326"/>
            <ac:picMk id="3" creationId="{9AB32403-F047-EF37-7847-CAC57BBA9CC3}"/>
          </ac:picMkLst>
        </pc:picChg>
      </pc:sldChg>
      <pc:sldChg chg="addSp add del mod">
        <pc:chgData name="PANDIARAJAN ALAGAPPAKONE" userId="f2581439-737d-4c84-96d5-dc45ae5c48ec" providerId="ADAL" clId="{88FD7983-1C03-480D-BAC4-AE416F4C8704}" dt="2025-08-01T05:45:37.194" v="115" actId="47"/>
        <pc:sldMkLst>
          <pc:docMk/>
          <pc:sldMk cId="1095160170" sldId="327"/>
        </pc:sldMkLst>
        <pc:picChg chg="add">
          <ac:chgData name="PANDIARAJAN ALAGAPPAKONE" userId="f2581439-737d-4c84-96d5-dc45ae5c48ec" providerId="ADAL" clId="{88FD7983-1C03-480D-BAC4-AE416F4C8704}" dt="2025-08-01T05:45:12.137" v="114" actId="22"/>
          <ac:picMkLst>
            <pc:docMk/>
            <pc:sldMk cId="1095160170" sldId="327"/>
            <ac:picMk id="3" creationId="{B5457DC3-82BC-0930-4D9E-AA761352446D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5:46:30.207" v="116" actId="22"/>
        <pc:sldMkLst>
          <pc:docMk/>
          <pc:sldMk cId="3278725139" sldId="328"/>
        </pc:sldMkLst>
        <pc:picChg chg="add">
          <ac:chgData name="PANDIARAJAN ALAGAPPAKONE" userId="f2581439-737d-4c84-96d5-dc45ae5c48ec" providerId="ADAL" clId="{88FD7983-1C03-480D-BAC4-AE416F4C8704}" dt="2025-08-01T05:46:30.207" v="116" actId="22"/>
          <ac:picMkLst>
            <pc:docMk/>
            <pc:sldMk cId="3278725139" sldId="328"/>
            <ac:picMk id="3" creationId="{821334C6-5F3E-D69F-0F83-6EC94B44320E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2T01:34:24.313" v="129" actId="22"/>
        <pc:sldMkLst>
          <pc:docMk/>
          <pc:sldMk cId="1140786690" sldId="329"/>
        </pc:sldMkLst>
        <pc:picChg chg="add">
          <ac:chgData name="PANDIARAJAN ALAGAPPAKONE" userId="f2581439-737d-4c84-96d5-dc45ae5c48ec" providerId="ADAL" clId="{88FD7983-1C03-480D-BAC4-AE416F4C8704}" dt="2025-08-02T01:34:24.313" v="129" actId="22"/>
          <ac:picMkLst>
            <pc:docMk/>
            <pc:sldMk cId="1140786690" sldId="329"/>
            <ac:picMk id="3" creationId="{2A921BD0-EFB8-E51E-3142-13B9F039A88E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2T01:34:55.382" v="130" actId="22"/>
        <pc:sldMkLst>
          <pc:docMk/>
          <pc:sldMk cId="3059788904" sldId="330"/>
        </pc:sldMkLst>
        <pc:picChg chg="add">
          <ac:chgData name="PANDIARAJAN ALAGAPPAKONE" userId="f2581439-737d-4c84-96d5-dc45ae5c48ec" providerId="ADAL" clId="{88FD7983-1C03-480D-BAC4-AE416F4C8704}" dt="2025-08-02T01:34:55.382" v="130" actId="22"/>
          <ac:picMkLst>
            <pc:docMk/>
            <pc:sldMk cId="3059788904" sldId="330"/>
            <ac:picMk id="3" creationId="{E850E3F1-ACCC-B209-012F-299A467D2AE4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2T04:53:23.603" v="131" actId="22"/>
        <pc:sldMkLst>
          <pc:docMk/>
          <pc:sldMk cId="459284342" sldId="331"/>
        </pc:sldMkLst>
        <pc:picChg chg="add">
          <ac:chgData name="PANDIARAJAN ALAGAPPAKONE" userId="f2581439-737d-4c84-96d5-dc45ae5c48ec" providerId="ADAL" clId="{88FD7983-1C03-480D-BAC4-AE416F4C8704}" dt="2025-08-02T04:53:23.603" v="131" actId="22"/>
          <ac:picMkLst>
            <pc:docMk/>
            <pc:sldMk cId="459284342" sldId="331"/>
            <ac:picMk id="3" creationId="{A34D7D54-4845-B7F7-10F2-54A20F554EAF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2T04:53:43.900" v="132" actId="22"/>
        <pc:sldMkLst>
          <pc:docMk/>
          <pc:sldMk cId="4119410775" sldId="332"/>
        </pc:sldMkLst>
        <pc:picChg chg="add">
          <ac:chgData name="PANDIARAJAN ALAGAPPAKONE" userId="f2581439-737d-4c84-96d5-dc45ae5c48ec" providerId="ADAL" clId="{88FD7983-1C03-480D-BAC4-AE416F4C8704}" dt="2025-08-02T04:53:43.900" v="132" actId="22"/>
          <ac:picMkLst>
            <pc:docMk/>
            <pc:sldMk cId="4119410775" sldId="332"/>
            <ac:picMk id="3" creationId="{C96421F8-9990-308D-BFE1-4BCFF31F3116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5:44:31.422" v="108" actId="22"/>
        <pc:sldMkLst>
          <pc:docMk/>
          <pc:sldMk cId="3543467821" sldId="333"/>
        </pc:sldMkLst>
        <pc:picChg chg="add">
          <ac:chgData name="PANDIARAJAN ALAGAPPAKONE" userId="f2581439-737d-4c84-96d5-dc45ae5c48ec" providerId="ADAL" clId="{88FD7983-1C03-480D-BAC4-AE416F4C8704}" dt="2025-08-01T05:44:31.422" v="108" actId="22"/>
          <ac:picMkLst>
            <pc:docMk/>
            <pc:sldMk cId="3543467821" sldId="333"/>
            <ac:picMk id="3" creationId="{E54C7B36-F13E-AB71-7492-7D83356CE5AE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5:46:41.707" v="117" actId="22"/>
        <pc:sldMkLst>
          <pc:docMk/>
          <pc:sldMk cId="3586355957" sldId="334"/>
        </pc:sldMkLst>
        <pc:picChg chg="add">
          <ac:chgData name="PANDIARAJAN ALAGAPPAKONE" userId="f2581439-737d-4c84-96d5-dc45ae5c48ec" providerId="ADAL" clId="{88FD7983-1C03-480D-BAC4-AE416F4C8704}" dt="2025-08-01T05:46:41.707" v="117" actId="22"/>
          <ac:picMkLst>
            <pc:docMk/>
            <pc:sldMk cId="3586355957" sldId="334"/>
            <ac:picMk id="3" creationId="{D3C7E9F6-EF02-EB5D-C5B7-3E82699627BB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5:49:58.585" v="127" actId="22"/>
        <pc:sldMkLst>
          <pc:docMk/>
          <pc:sldMk cId="2404925648" sldId="335"/>
        </pc:sldMkLst>
        <pc:picChg chg="add">
          <ac:chgData name="PANDIARAJAN ALAGAPPAKONE" userId="f2581439-737d-4c84-96d5-dc45ae5c48ec" providerId="ADAL" clId="{88FD7983-1C03-480D-BAC4-AE416F4C8704}" dt="2025-08-01T05:49:58.585" v="127" actId="22"/>
          <ac:picMkLst>
            <pc:docMk/>
            <pc:sldMk cId="2404925648" sldId="335"/>
            <ac:picMk id="3" creationId="{76420DD1-EB24-DA90-6928-964EF6432BFF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1T06:36:23.583" v="128" actId="22"/>
        <pc:sldMkLst>
          <pc:docMk/>
          <pc:sldMk cId="3916153244" sldId="336"/>
        </pc:sldMkLst>
        <pc:picChg chg="add">
          <ac:chgData name="PANDIARAJAN ALAGAPPAKONE" userId="f2581439-737d-4c84-96d5-dc45ae5c48ec" providerId="ADAL" clId="{88FD7983-1C03-480D-BAC4-AE416F4C8704}" dt="2025-08-01T06:36:23.583" v="128" actId="22"/>
          <ac:picMkLst>
            <pc:docMk/>
            <pc:sldMk cId="3916153244" sldId="336"/>
            <ac:picMk id="3" creationId="{9DC1E141-E8C2-83A9-472A-B481306214B0}"/>
          </ac:picMkLst>
        </pc:picChg>
      </pc:sldChg>
      <pc:sldChg chg="addSp new mod ord">
        <pc:chgData name="PANDIARAJAN ALAGAPPAKONE" userId="f2581439-737d-4c84-96d5-dc45ae5c48ec" providerId="ADAL" clId="{88FD7983-1C03-480D-BAC4-AE416F4C8704}" dt="2025-08-01T05:47:51.025" v="121" actId="22"/>
        <pc:sldMkLst>
          <pc:docMk/>
          <pc:sldMk cId="366220873" sldId="337"/>
        </pc:sldMkLst>
        <pc:picChg chg="add">
          <ac:chgData name="PANDIARAJAN ALAGAPPAKONE" userId="f2581439-737d-4c84-96d5-dc45ae5c48ec" providerId="ADAL" clId="{88FD7983-1C03-480D-BAC4-AE416F4C8704}" dt="2025-08-01T05:47:51.025" v="121" actId="22"/>
          <ac:picMkLst>
            <pc:docMk/>
            <pc:sldMk cId="366220873" sldId="337"/>
            <ac:picMk id="3" creationId="{78AAD7F4-7981-4563-30D4-A453D8BCD984}"/>
          </ac:picMkLst>
        </pc:picChg>
      </pc:sldChg>
      <pc:sldChg chg="addSp modSp new mod">
        <pc:chgData name="PANDIARAJAN ALAGAPPAKONE" userId="f2581439-737d-4c84-96d5-dc45ae5c48ec" providerId="ADAL" clId="{88FD7983-1C03-480D-BAC4-AE416F4C8704}" dt="2025-08-01T05:48:50.229" v="126" actId="1036"/>
        <pc:sldMkLst>
          <pc:docMk/>
          <pc:sldMk cId="2485698518" sldId="338"/>
        </pc:sldMkLst>
        <pc:picChg chg="add mod">
          <ac:chgData name="PANDIARAJAN ALAGAPPAKONE" userId="f2581439-737d-4c84-96d5-dc45ae5c48ec" providerId="ADAL" clId="{88FD7983-1C03-480D-BAC4-AE416F4C8704}" dt="2025-08-01T05:48:50.229" v="126" actId="1036"/>
          <ac:picMkLst>
            <pc:docMk/>
            <pc:sldMk cId="2485698518" sldId="338"/>
            <ac:picMk id="3" creationId="{5BDEE9A3-33BC-CB5A-7136-23BA04416464}"/>
          </ac:picMkLst>
        </pc:picChg>
      </pc:sldChg>
      <pc:sldChg chg="addSp new mod">
        <pc:chgData name="PANDIARAJAN ALAGAPPAKONE" userId="f2581439-737d-4c84-96d5-dc45ae5c48ec" providerId="ADAL" clId="{88FD7983-1C03-480D-BAC4-AE416F4C8704}" dt="2025-08-02T04:54:06.187" v="152" actId="22"/>
        <pc:sldMkLst>
          <pc:docMk/>
          <pc:sldMk cId="45209574" sldId="339"/>
        </pc:sldMkLst>
        <pc:picChg chg="add">
          <ac:chgData name="PANDIARAJAN ALAGAPPAKONE" userId="f2581439-737d-4c84-96d5-dc45ae5c48ec" providerId="ADAL" clId="{88FD7983-1C03-480D-BAC4-AE416F4C8704}" dt="2025-08-02T04:54:06.187" v="152" actId="22"/>
          <ac:picMkLst>
            <pc:docMk/>
            <pc:sldMk cId="45209574" sldId="339"/>
            <ac:picMk id="3" creationId="{49849973-0CC7-195C-A71D-A225E41223A1}"/>
          </ac:picMkLst>
        </pc:picChg>
      </pc:sldChg>
      <pc:sldChg chg="addSp add mod">
        <pc:chgData name="PANDIARAJAN ALAGAPPAKONE" userId="f2581439-737d-4c84-96d5-dc45ae5c48ec" providerId="ADAL" clId="{88FD7983-1C03-480D-BAC4-AE416F4C8704}" dt="2025-08-02T04:54:26.328" v="153" actId="22"/>
        <pc:sldMkLst>
          <pc:docMk/>
          <pc:sldMk cId="2739773341" sldId="340"/>
        </pc:sldMkLst>
        <pc:picChg chg="add">
          <ac:chgData name="PANDIARAJAN ALAGAPPAKONE" userId="f2581439-737d-4c84-96d5-dc45ae5c48ec" providerId="ADAL" clId="{88FD7983-1C03-480D-BAC4-AE416F4C8704}" dt="2025-08-02T04:54:26.328" v="153" actId="22"/>
          <ac:picMkLst>
            <pc:docMk/>
            <pc:sldMk cId="2739773341" sldId="340"/>
            <ac:picMk id="3" creationId="{04741164-C2C7-87E1-871F-E5E32E6FDEED}"/>
          </ac:picMkLst>
        </pc:picChg>
      </pc:sldChg>
      <pc:sldChg chg="add">
        <pc:chgData name="PANDIARAJAN ALAGAPPAKONE" userId="f2581439-737d-4c84-96d5-dc45ae5c48ec" providerId="ADAL" clId="{88FD7983-1C03-480D-BAC4-AE416F4C8704}" dt="2025-08-02T04:53:54.552" v="135"/>
        <pc:sldMkLst>
          <pc:docMk/>
          <pc:sldMk cId="1374253537" sldId="341"/>
        </pc:sldMkLst>
      </pc:sldChg>
      <pc:sldChg chg="add">
        <pc:chgData name="PANDIARAJAN ALAGAPPAKONE" userId="f2581439-737d-4c84-96d5-dc45ae5c48ec" providerId="ADAL" clId="{88FD7983-1C03-480D-BAC4-AE416F4C8704}" dt="2025-08-02T04:53:54.594" v="136"/>
        <pc:sldMkLst>
          <pc:docMk/>
          <pc:sldMk cId="3943561705" sldId="342"/>
        </pc:sldMkLst>
      </pc:sldChg>
      <pc:sldChg chg="add">
        <pc:chgData name="PANDIARAJAN ALAGAPPAKONE" userId="f2581439-737d-4c84-96d5-dc45ae5c48ec" providerId="ADAL" clId="{88FD7983-1C03-480D-BAC4-AE416F4C8704}" dt="2025-08-02T04:53:54.618" v="137"/>
        <pc:sldMkLst>
          <pc:docMk/>
          <pc:sldMk cId="1129165842" sldId="343"/>
        </pc:sldMkLst>
      </pc:sldChg>
      <pc:sldChg chg="add">
        <pc:chgData name="PANDIARAJAN ALAGAPPAKONE" userId="f2581439-737d-4c84-96d5-dc45ae5c48ec" providerId="ADAL" clId="{88FD7983-1C03-480D-BAC4-AE416F4C8704}" dt="2025-08-02T04:53:54.659" v="138"/>
        <pc:sldMkLst>
          <pc:docMk/>
          <pc:sldMk cId="3834485145" sldId="344"/>
        </pc:sldMkLst>
      </pc:sldChg>
      <pc:sldChg chg="add">
        <pc:chgData name="PANDIARAJAN ALAGAPPAKONE" userId="f2581439-737d-4c84-96d5-dc45ae5c48ec" providerId="ADAL" clId="{88FD7983-1C03-480D-BAC4-AE416F4C8704}" dt="2025-08-02T04:53:54.678" v="139"/>
        <pc:sldMkLst>
          <pc:docMk/>
          <pc:sldMk cId="526636473" sldId="345"/>
        </pc:sldMkLst>
      </pc:sldChg>
      <pc:sldChg chg="add">
        <pc:chgData name="PANDIARAJAN ALAGAPPAKONE" userId="f2581439-737d-4c84-96d5-dc45ae5c48ec" providerId="ADAL" clId="{88FD7983-1C03-480D-BAC4-AE416F4C8704}" dt="2025-08-02T04:53:54.727" v="140"/>
        <pc:sldMkLst>
          <pc:docMk/>
          <pc:sldMk cId="197330417" sldId="346"/>
        </pc:sldMkLst>
      </pc:sldChg>
      <pc:sldChg chg="add">
        <pc:chgData name="PANDIARAJAN ALAGAPPAKONE" userId="f2581439-737d-4c84-96d5-dc45ae5c48ec" providerId="ADAL" clId="{88FD7983-1C03-480D-BAC4-AE416F4C8704}" dt="2025-08-02T04:53:54.761" v="141"/>
        <pc:sldMkLst>
          <pc:docMk/>
          <pc:sldMk cId="3980053640" sldId="347"/>
        </pc:sldMkLst>
      </pc:sldChg>
      <pc:sldChg chg="add">
        <pc:chgData name="PANDIARAJAN ALAGAPPAKONE" userId="f2581439-737d-4c84-96d5-dc45ae5c48ec" providerId="ADAL" clId="{88FD7983-1C03-480D-BAC4-AE416F4C8704}" dt="2025-08-02T04:53:54.797" v="142"/>
        <pc:sldMkLst>
          <pc:docMk/>
          <pc:sldMk cId="2057025217" sldId="348"/>
        </pc:sldMkLst>
      </pc:sldChg>
      <pc:sldChg chg="add">
        <pc:chgData name="PANDIARAJAN ALAGAPPAKONE" userId="f2581439-737d-4c84-96d5-dc45ae5c48ec" providerId="ADAL" clId="{88FD7983-1C03-480D-BAC4-AE416F4C8704}" dt="2025-08-02T04:53:54.825" v="143"/>
        <pc:sldMkLst>
          <pc:docMk/>
          <pc:sldMk cId="269271077" sldId="349"/>
        </pc:sldMkLst>
      </pc:sldChg>
      <pc:sldChg chg="add">
        <pc:chgData name="PANDIARAJAN ALAGAPPAKONE" userId="f2581439-737d-4c84-96d5-dc45ae5c48ec" providerId="ADAL" clId="{88FD7983-1C03-480D-BAC4-AE416F4C8704}" dt="2025-08-02T04:53:54.869" v="144"/>
        <pc:sldMkLst>
          <pc:docMk/>
          <pc:sldMk cId="3463692027" sldId="350"/>
        </pc:sldMkLst>
      </pc:sldChg>
      <pc:sldChg chg="add">
        <pc:chgData name="PANDIARAJAN ALAGAPPAKONE" userId="f2581439-737d-4c84-96d5-dc45ae5c48ec" providerId="ADAL" clId="{88FD7983-1C03-480D-BAC4-AE416F4C8704}" dt="2025-08-02T04:53:54.903" v="145"/>
        <pc:sldMkLst>
          <pc:docMk/>
          <pc:sldMk cId="2668308961" sldId="351"/>
        </pc:sldMkLst>
      </pc:sldChg>
      <pc:sldChg chg="add">
        <pc:chgData name="PANDIARAJAN ALAGAPPAKONE" userId="f2581439-737d-4c84-96d5-dc45ae5c48ec" providerId="ADAL" clId="{88FD7983-1C03-480D-BAC4-AE416F4C8704}" dt="2025-08-02T04:53:54.941" v="146"/>
        <pc:sldMkLst>
          <pc:docMk/>
          <pc:sldMk cId="4037200889" sldId="352"/>
        </pc:sldMkLst>
      </pc:sldChg>
      <pc:sldChg chg="add">
        <pc:chgData name="PANDIARAJAN ALAGAPPAKONE" userId="f2581439-737d-4c84-96d5-dc45ae5c48ec" providerId="ADAL" clId="{88FD7983-1C03-480D-BAC4-AE416F4C8704}" dt="2025-08-02T04:53:54.985" v="147"/>
        <pc:sldMkLst>
          <pc:docMk/>
          <pc:sldMk cId="2404767897" sldId="353"/>
        </pc:sldMkLst>
      </pc:sldChg>
      <pc:sldChg chg="add">
        <pc:chgData name="PANDIARAJAN ALAGAPPAKONE" userId="f2581439-737d-4c84-96d5-dc45ae5c48ec" providerId="ADAL" clId="{88FD7983-1C03-480D-BAC4-AE416F4C8704}" dt="2025-08-02T04:53:54.997" v="148"/>
        <pc:sldMkLst>
          <pc:docMk/>
          <pc:sldMk cId="1892582862" sldId="354"/>
        </pc:sldMkLst>
      </pc:sldChg>
      <pc:sldChg chg="add">
        <pc:chgData name="PANDIARAJAN ALAGAPPAKONE" userId="f2581439-737d-4c84-96d5-dc45ae5c48ec" providerId="ADAL" clId="{88FD7983-1C03-480D-BAC4-AE416F4C8704}" dt="2025-08-02T04:53:55.034" v="149"/>
        <pc:sldMkLst>
          <pc:docMk/>
          <pc:sldMk cId="3347857978" sldId="355"/>
        </pc:sldMkLst>
      </pc:sldChg>
      <pc:sldChg chg="add">
        <pc:chgData name="PANDIARAJAN ALAGAPPAKONE" userId="f2581439-737d-4c84-96d5-dc45ae5c48ec" providerId="ADAL" clId="{88FD7983-1C03-480D-BAC4-AE416F4C8704}" dt="2025-08-02T04:53:55.077" v="150"/>
        <pc:sldMkLst>
          <pc:docMk/>
          <pc:sldMk cId="2857477743" sldId="356"/>
        </pc:sldMkLst>
      </pc:sldChg>
      <pc:sldChg chg="add">
        <pc:chgData name="PANDIARAJAN ALAGAPPAKONE" userId="f2581439-737d-4c84-96d5-dc45ae5c48ec" providerId="ADAL" clId="{88FD7983-1C03-480D-BAC4-AE416F4C8704}" dt="2025-08-02T04:53:55.097" v="151"/>
        <pc:sldMkLst>
          <pc:docMk/>
          <pc:sldMk cId="1753084789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4988B-FDFA-4791-A025-2DB08E185055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6DBC3-4B8B-4E71-AF22-A500C6A0CD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20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DBC3-4B8B-4E71-AF22-A500C6A0CD9C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99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3050-EA92-BB80-610B-093AF47EE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0BA30-C1BB-3DD8-1A29-A34B58DB0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FFFF9-BA8B-CB54-CAA7-82422744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D8F4-0D45-10B2-4E90-AFAA486F9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D7DC3-C90F-8AC8-75BC-121C1C6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4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210B-F8AA-7C98-786F-0986D511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5F988-47E0-8F28-BBA0-DDCE0E622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AB71E-6409-BB91-79D3-F6151AAC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52678-CE30-DCB0-6944-92DC91CD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0A971-23EC-88A9-E0E7-7D9D3240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66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27532-E0B8-26B5-59BB-187A011C9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2C26D-8264-392D-379F-38C6066EE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E1B2C-EAB7-FCEC-9A2B-47ACE49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931C9-04D0-3ED5-21DB-43AD5173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E2F4-AAE4-2A07-7C61-847DEDAB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49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6C7-7C0C-9FCC-0322-EF2F033D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F3F83-B427-9BE5-B631-4AF5F8122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BCEF8-1247-75B2-6E75-94D02272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6F641-E2ED-0171-23DB-7D1CF3C5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3A47A-8131-518A-9345-5DA95566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5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5E65-B729-7AC0-5C0C-251AA0CA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E560F-1AF0-A136-20E3-2AEDE4B3A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0E22-ADDE-E956-9087-FB558AD8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2B3E7-A6BD-6851-FDBF-2C293AA9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DF38D-7D3A-143F-7DF5-1ED3EFB9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25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F7A-788B-4AC1-1483-9968C98A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A4C65-9A99-DC9C-C84C-9D4F0D51A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F124C-ABC9-6EFD-53D9-8D49EAAAA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B7A6E-C3BF-B8BF-57C8-603BCF79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48638-7877-DF01-187B-149ADF8A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8FABF-2C4C-6F43-343E-F98BBC3C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29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EA67-354B-1E68-36B5-5E985E2E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1FEFA-476E-BCAB-A1AE-41629D8F4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49598-747C-933D-1D58-8E99EEB28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8066E-4BDF-FB2E-0A47-81F58A33E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F9BA6-C045-6E5A-B1A8-BC29F3B6B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4AAC74-83B1-14CC-93BB-5C1659C7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2F968-559A-7EC3-07F6-A3A38BF9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324A03-E2EC-AD73-EA94-5F88D545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37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21A1-3AA7-AD0A-9871-28067037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69CF5-83EA-6C30-6BC8-5068CCDB1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3C58F-4FB9-150B-8C1C-F36D03AD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D6AE0-4213-8072-3ACF-E6D28461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2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87C1D-6345-3B37-A148-406905F8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B96C4-E629-C62D-5DA0-DA3CA2E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60E22-062A-5587-6FAE-1468721F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ADC0-7361-9170-830A-F892BAAC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7DD48-96F7-2575-6DC6-80B960FAD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CCB71-A69D-F9B7-96CC-AAFBA859A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30C0C-E0F2-55FD-21F3-E947AEC0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E365B-0AB7-131E-C799-3008317C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929D1-00B6-E68A-8F76-150B357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56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429F-54E7-6D82-3A2E-4C3BEB81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1A2488-71F3-1063-532E-2548F2F2F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D601C-957D-EC85-CD9E-C8297F31F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C9B8A-CEC5-EE43-D7C9-8E1838FC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7BAA5-A1C0-6022-0BD6-8760D9DCC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0628B-E926-273E-D157-FD014358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62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19842-6A3B-A6C5-392B-3A4A741C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7B6A-EFD7-8B4C-8AF6-4B2FC4E2A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647C1-23BF-69C2-22A3-9F5A69752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AC8B2-65D1-4FF4-98BD-F23CCC5B394D}" type="datetimeFigureOut">
              <a:rPr lang="en-IN" smtClean="0"/>
              <a:t>Sat 02-08-25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6EF0F-B721-F0F0-E6C9-C7718871A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84E9-1DCB-52F9-5B97-CF5C2F24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C54EE-7879-41A8-B41D-F801B6E67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46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B3470-130D-5A42-C0D6-5904A814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F94C-F923-B6E3-BD0B-7B7619854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C44F0-BFA2-C4C8-00A3-26217324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1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5A8BD-CB84-64DA-FC23-F6375E92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E1DD1-AAD5-5B87-CC55-0C838852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37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9873-3F45-6EA2-3FB4-997DE537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47E0E-8E77-074D-5235-FA56C5FF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2E992-3A5B-4147-181C-DCDB8713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8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E610E-5D63-201B-A06E-99DF0545F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B94F5-EFD6-9553-FFE0-7A925C764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6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E7AAB-1704-232B-4428-97A553E8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510D9-25ED-D6B2-6F4D-D9CC5FC6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7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402-1ABE-66B9-C6F4-C5DA93E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B4BF0-E60E-92BB-2A33-3419205F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4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B9CD-A7EE-149E-E5F0-05DA3F3EF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ED849-424E-5F29-2416-A9D57190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DADED-DFCD-24AB-8615-09A3EEAE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F19AA-3AE4-2CFA-198F-71C412C3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4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4493C-3DF0-1276-DC71-72503438C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AA74E3-6A8B-FBFF-8E99-1BE81964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3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51F33-C9B7-DA2A-2932-6FF6002E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2E811-1554-3BAF-6619-8E189431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7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C9F8F-BA9C-84B9-0B22-6D390DD9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69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B373-14A3-1FEA-8F9D-528A441A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03EBB-D40C-5EAC-5E6F-17F80030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1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F9BCD-5DEA-8890-E5A5-6E662105E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1B75-741C-D23D-586E-1011C7F5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09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03221-D6A0-068B-3894-B5163B6DD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227A3-29D7-EDC2-87EB-4161E6735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7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4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71D82-F484-16DB-4DC0-B411DE4D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D7F60-9B48-9136-7BFB-DAACAF6B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2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26C10-4AFE-A4D6-1C5A-F30276FFB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E6285-FD81-49DB-82CB-07B987AD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97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A757F-C764-0B18-8210-229CDF9DE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521EA-1884-6E2F-6E52-98578D5E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69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615EC-A1CB-4DC1-C72F-18BB0CBC6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F4307-730D-2AD5-147F-8464A704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8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529D2-579B-55E4-2797-60091E7A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1F685-873E-2399-14B0-BC631A4C3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44596-1932-592F-BEC5-760698E0D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81A5B-C71E-98D7-0D02-FB7E3B7F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BEA48-9DA7-403A-2828-B20087A6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EA2F4-2D37-9E4D-0374-5D2130F6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A0555-9014-E99C-847B-6F1042FBE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26D2B-D639-5A27-E1BA-D1E4083B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2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018A1-277E-2805-CD3E-959527A4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1D119-AB4B-66C5-0BDA-BF9F732E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91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7624E-12C8-6DD3-F8C8-2E99F98B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02579-732E-7F15-622A-0BBE9752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4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F5CDE-85AD-AE5C-9EB4-5675E04C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612E1-FAF3-EF2F-C7C1-24621B8F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64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38EA5-64F2-2E63-DE41-AF443283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D7354-7AD8-2E29-1DDB-958AD44B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8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54CC7-9E28-4797-64DB-651B4D72F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0A120-D8C3-6AA3-00D7-105DD125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86DDB-2655-3713-4F5E-F8F0E645C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A37BD-2AE8-8BB0-B716-F103C749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27A9C-A689-3BBC-C777-BB4E630CC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0ECCF-BD41-2B27-8726-1F51FCAE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75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0B7C-E35C-0154-D6FF-ABB16A3A0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FFEC7-DA85-617E-54C8-2C59A90E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C3406-580B-DB3F-24DE-9D3B311B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45CB4-4C1F-49D3-7B45-587CA3EC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0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E062-C8DB-8D26-7085-C0DB00C0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FD976-FC13-F952-036B-7FE17C66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6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FCAF4-F492-4A7C-A3FF-5C613BA7C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FEBEB-9011-13C3-6D10-CCBD1D66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8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4F09-B675-6C00-0E2E-F1CDE3E4A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65E8A-E322-6762-543E-816C6010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16F12-CE79-269A-F8BC-FD75040E6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24ACA-4B27-8507-1B27-CC7874B05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1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6890-3ABB-1B4B-F2D6-0AB6ACA2E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C0611-73BD-49BA-1EF5-BB25D818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9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215E6-3172-3E5C-258B-BB595900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13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999A-36F6-F90F-B274-B6C1928E9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C6606-A1D3-9873-AF6E-B76912C0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19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509F-5D49-DA3B-557D-E7563773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5A8B1-4602-7390-E133-C0EE5F5AE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60245-1AFD-C58B-F8EA-1BA4A300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5D517-4BE8-CA42-2B4A-4FECCEFC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A385E-89D0-E0B5-A613-092DDD4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B05F3-1575-7D2E-7BE4-FE0C62E3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4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F1602-C6D3-7337-D81A-39B050CD3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30BC5-1901-834F-334B-69DE5DC8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7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2113-7079-8963-09BA-0A4A092AA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221CA-4ADF-5395-CE84-476A61BE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8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60E2B-7F2E-A0CA-35AA-DA4951EB8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E4AC7-8983-1D6F-EF3F-D5E941CA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54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60017-A284-6812-A061-B67BA8255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A3387-56B9-B745-882F-C6E3675C1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28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5A5C0-3A32-CAAF-316A-9BEDA5D23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EA7E6-00AB-F4F9-99CD-A3A27CF9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72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C6B71-5690-2B4E-1FB7-1F305DDF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7F592-3432-D757-3C59-D003749E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1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1452-7BB4-E566-91E7-25E6FBA1D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E2AFC-55EC-F2A6-B08F-1467ADF1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20D34-FD2E-DB6A-7F49-DD798F2BC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6239C-8621-58DC-3908-ED9DB104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91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7164E-F665-4C43-B28E-A12AE475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1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BA6E-0F47-9EFE-73AC-A7094578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B71B4-377F-9688-8B83-14D49AE6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5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70FBC-EB25-E197-3B1F-30B3A58B7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CEAA1-73BA-E647-1B26-66282362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7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3D2A9-0337-8392-056C-58FE9A2C4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70801-9C3D-BBEA-95DE-48744724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8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D973E-F342-F83A-8AB7-8A8226B5C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7C6AA-432A-C877-C532-DB63FC7D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82A72-DD7C-8D79-3ABC-75AC0FEB6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6F5FB-8D58-0BC9-7E6A-36CE1B86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30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450C-D280-8AD9-5436-55D21FE1A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F8BA6-9F19-DF69-EBE8-360B1B26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2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3DC8B-566D-DAD3-5875-1CFBE658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CCD9B-8BF5-858C-D9EE-D144F93E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47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9E5B-6914-FB01-7354-11A38453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E4907-68A4-D469-D00F-4F66AC82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3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28B6-BE93-3F76-365C-D1CD1A2E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F2499-BBCA-387B-8863-7C5BBBED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41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4B88-9B45-1C33-D9D1-1F9BC40DE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736EB-7062-0F11-1271-0FBFD836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76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1260C-910B-3754-7513-F0FE8245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C28F4-663A-D1B9-45BA-B0E5A6A70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7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932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3244F-D764-7DA2-78F0-58DFD5931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99A1C-31F9-1E9D-9D52-AF9F539B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32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56932-97EC-64A1-2E82-13FEDF1C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C7B36-F13E-AB71-7492-7D83356CE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67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FA111-1183-2762-F493-E8DE97505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73989-A648-419B-C0A6-66AE52D0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3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FFAD-4799-6646-465E-9EECA267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51483-8BBD-1B07-CB3B-61635CE0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3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77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AD7F4-7981-4563-30D4-A453D8BC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8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6AD3-6BC3-283D-C36B-A6E9DF39F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32403-F047-EF37-7847-CAC57BBA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14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98633-8968-C3D7-7DCB-B2187BAE1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334C6-5F3E-D69F-0F83-6EC94B44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25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EE9A3-33BC-CB5A-7136-23BA0441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1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985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20939-C01B-3547-D3DD-B751CE628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7E9F6-EF02-EB5D-C5B7-3E826996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559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E6DA-FAB2-5C79-4933-FE5E5C7A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20DD1-EB24-DA90-6928-964EF643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37E4E-1285-CA9D-1934-CF8FAC48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1E141-E8C2-83A9-472A-B4813062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532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F4636-5B29-073A-0D7E-ED30365FC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21BD0-EFB8-E51E-3142-13B9F039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6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F9A29-6EE3-6673-CC8C-8BD8A79B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0E3F1-ACCC-B209-012F-299A467D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889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51E19-6ADC-AC33-FD60-109197738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D7D54-4845-B7F7-10F2-54A20F55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CE905-EDD6-A7EC-14A7-0900F603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95F50-35C4-DB5D-B7D4-20950D46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3080ED-C725-D2CF-DB8E-9BA3DC28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67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788F9-19FB-AA14-8028-2362C253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421F8-9990-308D-BFE1-4BCFF31F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10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49973-0CC7-195C-A71D-A225E412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5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1DE7D-C1EF-B035-1CA4-92E19DB8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41164-C2C7-87E1-871F-E5E32E6F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733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38DC4-6A40-CF83-BA8F-0126166D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2535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F9BAB-4DBF-ADE8-A784-D3FABA685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5617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2E96-96CD-1D8C-3AF5-074C6CB63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1658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E8B7-8604-F489-1AAC-C421F4B8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485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9FAC3-05CE-A0EF-C7BB-EF13B81D1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6364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E214C-794D-97FD-D4AB-1CFA7B00F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04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17234-B6DE-6A49-CA77-B7A72E1B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05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6665D-6FE5-21B2-17E3-8F21C632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048F9-8995-237C-0162-CA24B67C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220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1308F-63FE-DD48-F7DE-3F2F8EE0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025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3FAC3-28B1-ECE4-BA1C-7D5ABACD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710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ACD68-2CC5-3CF2-BB9C-56D51E42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6920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4C87A-C6B8-4E36-EA24-EB771F04E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089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F066-C9C9-8EAB-5F2F-1D716913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200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56487-9CC5-998A-BD4B-957AD92D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678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B2637-904A-73FC-2850-947FB217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5828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A730-FD57-20B5-6C50-F7595CFB7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857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09186-C19F-EE6B-E281-AFCD563F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4777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92CC-15D6-66D3-F500-4898A730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08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</Words>
  <Application>Microsoft Office PowerPoint</Application>
  <PresentationFormat>Widescreen</PresentationFormat>
  <Paragraphs>1</Paragraphs>
  <Slides>99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PANDIARAJAN ALAGAPPAKONE</dc:creator>
  <cp:lastModifiedBy>PANDIARAJAN ALAGAPPAKONE</cp:lastModifiedBy>
  <cp:revision>1</cp:revision>
  <dcterms:created xsi:type="dcterms:W3CDTF">2025-07-14T07:18:44Z</dcterms:created>
  <dcterms:modified xsi:type="dcterms:W3CDTF">2025-08-02T04:54:26Z</dcterms:modified>
</cp:coreProperties>
</file>